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47C-1488-4DF6-BD3B-EEFF859738CF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5DF0-AABA-40EC-A0AF-48C1DD470A65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47C-1488-4DF6-BD3B-EEFF859738CF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5DF0-AABA-40EC-A0AF-48C1DD470A6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47C-1488-4DF6-BD3B-EEFF859738CF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5DF0-AABA-40EC-A0AF-48C1DD470A6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47C-1488-4DF6-BD3B-EEFF859738CF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5DF0-AABA-40EC-A0AF-48C1DD470A65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47C-1488-4DF6-BD3B-EEFF859738CF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5DF0-AABA-40EC-A0AF-48C1DD470A6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47C-1488-4DF6-BD3B-EEFF859738CF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5DF0-AABA-40EC-A0AF-48C1DD470A65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47C-1488-4DF6-BD3B-EEFF859738CF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5DF0-AABA-40EC-A0AF-48C1DD470A65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47C-1488-4DF6-BD3B-EEFF859738CF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5DF0-AABA-40EC-A0AF-48C1DD470A6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47C-1488-4DF6-BD3B-EEFF859738CF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5DF0-AABA-40EC-A0AF-48C1DD470A6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47C-1488-4DF6-BD3B-EEFF859738CF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5DF0-AABA-40EC-A0AF-48C1DD470A65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47C-1488-4DF6-BD3B-EEFF859738CF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5DF0-AABA-40EC-A0AF-48C1DD470A65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756447C-1488-4DF6-BD3B-EEFF859738CF}" type="datetimeFigureOut">
              <a:rPr lang="sl-SI" smtClean="0"/>
              <a:t>31. 08. 2019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8C5DF0-AABA-40EC-A0AF-48C1DD470A65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344816" cy="3384376"/>
          </a:xfrm>
        </p:spPr>
        <p:txBody>
          <a:bodyPr/>
          <a:lstStyle/>
          <a:p>
            <a:r>
              <a:rPr lang="sl-SI" i="1" dirty="0" smtClean="0"/>
              <a:t>Vključenost: </a:t>
            </a:r>
            <a:r>
              <a:rPr lang="sl-SI" dirty="0" smtClean="0"/>
              <a:t>učenci</a:t>
            </a:r>
            <a:r>
              <a:rPr lang="sl-SI" b="1" dirty="0" smtClean="0"/>
              <a:t> </a:t>
            </a:r>
            <a:r>
              <a:rPr lang="sl-SI" b="1" dirty="0"/>
              <a:t>2</a:t>
            </a:r>
            <a:r>
              <a:rPr lang="sl-SI" b="1" dirty="0" smtClean="0"/>
              <a:t>. in </a:t>
            </a:r>
            <a:r>
              <a:rPr lang="sl-SI" b="1" dirty="0" smtClean="0"/>
              <a:t>3. razreda</a:t>
            </a:r>
          </a:p>
          <a:p>
            <a:r>
              <a:rPr lang="sl-SI" i="1" dirty="0" smtClean="0"/>
              <a:t>Število ur: </a:t>
            </a:r>
            <a:r>
              <a:rPr lang="sl-SI" b="1" dirty="0"/>
              <a:t>2</a:t>
            </a:r>
            <a:r>
              <a:rPr lang="sl-SI" b="1" dirty="0" smtClean="0"/>
              <a:t>0</a:t>
            </a:r>
            <a:endParaRPr lang="sl-SI" b="1" dirty="0" smtClean="0"/>
          </a:p>
          <a:p>
            <a:r>
              <a:rPr lang="sl-SI" i="1" dirty="0" smtClean="0"/>
              <a:t>Predviden termin izvajanja: </a:t>
            </a:r>
            <a:r>
              <a:rPr lang="sl-SI" b="1" dirty="0" smtClean="0"/>
              <a:t>ponedeljek, </a:t>
            </a:r>
            <a:r>
              <a:rPr lang="sl-SI" b="1" dirty="0" smtClean="0"/>
              <a:t>6. ura (A-teden)</a:t>
            </a:r>
            <a:endParaRPr lang="sl-SI" b="1" dirty="0" smtClean="0"/>
          </a:p>
          <a:p>
            <a:r>
              <a:rPr lang="sl-SI" i="1" dirty="0" smtClean="0"/>
              <a:t>Izvajalka: </a:t>
            </a:r>
            <a:r>
              <a:rPr lang="sl-SI" b="1" dirty="0" smtClean="0"/>
              <a:t>Darinka Petrina</a:t>
            </a:r>
            <a:endParaRPr lang="sl-SI" b="1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175351" cy="1080120"/>
          </a:xfrm>
        </p:spPr>
        <p:txBody>
          <a:bodyPr/>
          <a:lstStyle/>
          <a:p>
            <a:r>
              <a:rPr lang="sl-SI" dirty="0" smtClean="0"/>
              <a:t>ID KVIZKO</a:t>
            </a:r>
            <a:endParaRPr lang="sl-S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01008"/>
            <a:ext cx="2924175" cy="2228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94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512511" cy="1143000"/>
          </a:xfrm>
        </p:spPr>
        <p:txBody>
          <a:bodyPr/>
          <a:lstStyle/>
          <a:p>
            <a:pPr algn="l"/>
            <a:r>
              <a:rPr lang="sl-SI" dirty="0" smtClean="0"/>
              <a:t>Cilji in vsebine: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899592" y="1483084"/>
            <a:ext cx="6400800" cy="4754227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CILJI:</a:t>
            </a:r>
          </a:p>
          <a:p>
            <a:pPr lvl="1"/>
            <a:r>
              <a:rPr lang="sl-SI" dirty="0"/>
              <a:t>spodbuditi radovednost pri otrocih,</a:t>
            </a:r>
          </a:p>
          <a:p>
            <a:pPr lvl="1"/>
            <a:r>
              <a:rPr lang="sl-SI" dirty="0"/>
              <a:t>širjenje in poglabljanje znanja na zanimiv način,</a:t>
            </a:r>
          </a:p>
          <a:p>
            <a:pPr lvl="1"/>
            <a:r>
              <a:rPr lang="sl-SI" dirty="0"/>
              <a:t>„</a:t>
            </a:r>
            <a:r>
              <a:rPr lang="sl-SI" dirty="0" err="1"/>
              <a:t>kravžljanje</a:t>
            </a:r>
            <a:r>
              <a:rPr lang="sl-SI" dirty="0"/>
              <a:t> možgančkov</a:t>
            </a:r>
            <a:r>
              <a:rPr lang="sl-SI" dirty="0" smtClean="0"/>
              <a:t>“</a:t>
            </a:r>
          </a:p>
          <a:p>
            <a:pPr lvl="1"/>
            <a:r>
              <a:rPr lang="sl-SI" dirty="0"/>
              <a:t>r</a:t>
            </a:r>
            <a:r>
              <a:rPr lang="sl-SI" dirty="0" smtClean="0"/>
              <a:t>eševanje kvizov, ugank in testov, ki spodbujajo učenje …</a:t>
            </a:r>
            <a:endParaRPr lang="sl-SI" dirty="0"/>
          </a:p>
          <a:p>
            <a:pPr marL="45720" indent="0">
              <a:buNone/>
            </a:pPr>
            <a:endParaRPr lang="sl-SI" dirty="0" smtClean="0"/>
          </a:p>
          <a:p>
            <a:r>
              <a:rPr lang="sl-SI" dirty="0"/>
              <a:t>VSEBINE:</a:t>
            </a:r>
          </a:p>
          <a:p>
            <a:pPr lvl="1"/>
            <a:r>
              <a:rPr lang="sl-SI" dirty="0"/>
              <a:t>kvizi</a:t>
            </a:r>
          </a:p>
          <a:p>
            <a:pPr lvl="1"/>
            <a:r>
              <a:rPr lang="sl-SI" dirty="0" smtClean="0"/>
              <a:t>uganke</a:t>
            </a:r>
            <a:endParaRPr lang="sl-SI" dirty="0"/>
          </a:p>
          <a:p>
            <a:pPr lvl="1"/>
            <a:r>
              <a:rPr lang="sl-SI" dirty="0"/>
              <a:t>križanke</a:t>
            </a:r>
          </a:p>
          <a:p>
            <a:pPr lvl="1"/>
            <a:r>
              <a:rPr lang="sl-SI" dirty="0" smtClean="0"/>
              <a:t>rebusi</a:t>
            </a:r>
          </a:p>
          <a:p>
            <a:pPr lvl="1"/>
            <a:r>
              <a:rPr lang="sl-SI" dirty="0" err="1" smtClean="0"/>
              <a:t>Brainbox</a:t>
            </a:r>
            <a:r>
              <a:rPr lang="sl-SI" smtClean="0"/>
              <a:t> kvizi</a:t>
            </a:r>
            <a:endParaRPr lang="sl-SI" dirty="0" smtClean="0"/>
          </a:p>
          <a:p>
            <a:pPr lvl="1"/>
            <a:endParaRPr lang="sl-SI" dirty="0"/>
          </a:p>
          <a:p>
            <a:pPr marL="365760" lvl="1" indent="0">
              <a:buNone/>
            </a:pPr>
            <a:endParaRPr lang="sl-SI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20688"/>
            <a:ext cx="2262871" cy="1724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407771"/>
      </p:ext>
    </p:extLst>
  </p:cSld>
  <p:clrMapOvr>
    <a:masterClrMapping/>
  </p:clrMapOvr>
</p:sld>
</file>

<file path=ppt/theme/theme1.xml><?xml version="1.0" encoding="utf-8"?>
<a:theme xmlns:a="http://schemas.openxmlformats.org/drawingml/2006/main" name="Sled">
  <a:themeElements>
    <a:clrScheme name="Sled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ed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ed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</TotalTime>
  <Words>73</Words>
  <Application>Microsoft Office PowerPoint</Application>
  <PresentationFormat>Diaprojekcija na zaslonu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Georgia</vt:lpstr>
      <vt:lpstr>Trebuchet MS</vt:lpstr>
      <vt:lpstr>Sled</vt:lpstr>
      <vt:lpstr>ID KVIZKO</vt:lpstr>
      <vt:lpstr>Cilji in vsebine: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 KVIZKO</dc:title>
  <dc:creator>Uporabnik</dc:creator>
  <cp:lastModifiedBy>Bojan</cp:lastModifiedBy>
  <cp:revision>4</cp:revision>
  <dcterms:created xsi:type="dcterms:W3CDTF">2018-08-30T19:43:21Z</dcterms:created>
  <dcterms:modified xsi:type="dcterms:W3CDTF">2019-08-31T20:04:33Z</dcterms:modified>
</cp:coreProperties>
</file>