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0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0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9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37EA9-575F-4568-A8C5-73CFAF2F9E17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6611-10C5-4C0C-9FF9-6B73E0F3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8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lliam edmonds.: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0"/>
          <a:stretch/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1331640" y="1340768"/>
            <a:ext cx="6624736" cy="390876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LIKOVNI KROŽEK</a:t>
            </a:r>
          </a:p>
          <a:p>
            <a:pPr algn="ctr"/>
            <a:r>
              <a:rPr lang="en-US" sz="3200" dirty="0" err="1" smtClean="0"/>
              <a:t>Število</a:t>
            </a:r>
            <a:r>
              <a:rPr lang="en-US" sz="3200" dirty="0" smtClean="0"/>
              <a:t> </a:t>
            </a:r>
            <a:r>
              <a:rPr lang="en-US" sz="3200" dirty="0" err="1"/>
              <a:t>ur</a:t>
            </a:r>
            <a:r>
              <a:rPr lang="en-US" sz="3200" dirty="0"/>
              <a:t>: 35</a:t>
            </a:r>
          </a:p>
          <a:p>
            <a:pPr algn="ctr"/>
            <a:r>
              <a:rPr lang="en-US" sz="3200" b="1" dirty="0" err="1"/>
              <a:t>Urnik</a:t>
            </a:r>
            <a:r>
              <a:rPr lang="en-US" sz="3200" b="1" dirty="0"/>
              <a:t>: </a:t>
            </a:r>
            <a:r>
              <a:rPr lang="en-US" sz="3200" b="1" dirty="0" err="1"/>
              <a:t>sreda</a:t>
            </a:r>
            <a:r>
              <a:rPr lang="en-US" sz="3200" b="1" dirty="0"/>
              <a:t>, 6., 7. </a:t>
            </a:r>
            <a:r>
              <a:rPr lang="en-US" sz="3200" b="1" dirty="0" err="1"/>
              <a:t>šolska</a:t>
            </a:r>
            <a:r>
              <a:rPr lang="en-US" sz="3200" b="1" dirty="0"/>
              <a:t> </a:t>
            </a:r>
            <a:r>
              <a:rPr lang="en-US" sz="3200" b="1" dirty="0" err="1"/>
              <a:t>ura</a:t>
            </a:r>
            <a:r>
              <a:rPr lang="en-US" sz="3200" b="1" dirty="0"/>
              <a:t> / </a:t>
            </a:r>
            <a:endParaRPr lang="sl-SI" sz="3200" b="1" dirty="0" smtClean="0"/>
          </a:p>
          <a:p>
            <a:pPr algn="ctr"/>
            <a:r>
              <a:rPr lang="en-US" sz="3200" b="1" dirty="0" smtClean="0"/>
              <a:t>14 </a:t>
            </a:r>
            <a:r>
              <a:rPr lang="en-US" sz="3200" b="1" dirty="0" err="1"/>
              <a:t>dni</a:t>
            </a:r>
            <a:r>
              <a:rPr lang="en-US" sz="3200" b="1" dirty="0"/>
              <a:t>, </a:t>
            </a:r>
            <a:r>
              <a:rPr lang="sl-SI" sz="3200" b="1" dirty="0" smtClean="0"/>
              <a:t>A</a:t>
            </a:r>
            <a:r>
              <a:rPr lang="en-US" sz="3200" b="1" dirty="0" smtClean="0"/>
              <a:t> </a:t>
            </a:r>
            <a:r>
              <a:rPr lang="en-US" sz="3200" b="1" dirty="0" err="1"/>
              <a:t>urnik</a:t>
            </a:r>
            <a:r>
              <a:rPr lang="en-US" sz="3200" b="1" dirty="0"/>
              <a:t>,</a:t>
            </a:r>
          </a:p>
          <a:p>
            <a:pPr algn="ctr"/>
            <a:r>
              <a:rPr lang="sl-SI" sz="3200" dirty="0" smtClean="0"/>
              <a:t>z</a:t>
            </a:r>
            <a:r>
              <a:rPr lang="en-US" sz="3200" dirty="0" smtClean="0"/>
              <a:t>a </a:t>
            </a:r>
            <a:r>
              <a:rPr lang="en-US" sz="3200" dirty="0" err="1" smtClean="0"/>
              <a:t>učence</a:t>
            </a:r>
            <a:r>
              <a:rPr lang="sl-SI" sz="3200" dirty="0" smtClean="0"/>
              <a:t> od</a:t>
            </a:r>
            <a:r>
              <a:rPr lang="en-US" sz="3200" dirty="0" smtClean="0"/>
              <a:t> </a:t>
            </a:r>
            <a:r>
              <a:rPr lang="en-US" sz="3200" dirty="0"/>
              <a:t>6. </a:t>
            </a:r>
            <a:r>
              <a:rPr lang="sl-SI" sz="3200" dirty="0" smtClean="0"/>
              <a:t>-</a:t>
            </a:r>
            <a:r>
              <a:rPr lang="en-US" sz="3200" dirty="0" smtClean="0"/>
              <a:t> </a:t>
            </a:r>
            <a:r>
              <a:rPr lang="en-US" sz="3200" dirty="0"/>
              <a:t>9. </a:t>
            </a:r>
            <a:r>
              <a:rPr lang="en-US" sz="3200" dirty="0" err="1" smtClean="0"/>
              <a:t>razreda</a:t>
            </a:r>
            <a:endParaRPr lang="sl-SI" sz="3200" dirty="0" smtClean="0"/>
          </a:p>
          <a:p>
            <a:pPr algn="ctr"/>
            <a:endParaRPr lang="sl-SI" sz="3200" dirty="0" smtClean="0"/>
          </a:p>
          <a:p>
            <a:pPr algn="ctr"/>
            <a:r>
              <a:rPr lang="sl-SI" sz="2800" dirty="0" smtClean="0"/>
              <a:t>Mentorica</a:t>
            </a:r>
            <a:r>
              <a:rPr lang="en-US" sz="2800" dirty="0" smtClean="0"/>
              <a:t>: </a:t>
            </a:r>
            <a:r>
              <a:rPr lang="en-US" sz="2800" dirty="0"/>
              <a:t>Vida </a:t>
            </a:r>
            <a:r>
              <a:rPr lang="en-US" sz="2800" dirty="0" err="1" smtClean="0"/>
              <a:t>Cizel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819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illiam edmonds.: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" b="6131"/>
          <a:stretch/>
        </p:blipFill>
        <p:spPr bwMode="auto">
          <a:xfrm>
            <a:off x="296048" y="0"/>
            <a:ext cx="85964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1115616" y="751344"/>
            <a:ext cx="6912768" cy="526297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endParaRPr lang="sl-SI" sz="2400" b="1" dirty="0" smtClean="0"/>
          </a:p>
          <a:p>
            <a:pPr algn="ctr"/>
            <a:r>
              <a:rPr lang="en-US" sz="2400" b="1" dirty="0" err="1" smtClean="0"/>
              <a:t>Predstavitev</a:t>
            </a:r>
            <a:endParaRPr lang="sl-SI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likovnem</a:t>
            </a:r>
            <a:r>
              <a:rPr lang="en-US" sz="2400" dirty="0"/>
              <a:t> </a:t>
            </a:r>
            <a:r>
              <a:rPr lang="en-US" sz="2400" dirty="0" err="1"/>
              <a:t>krožku</a:t>
            </a:r>
            <a:r>
              <a:rPr lang="en-US" sz="2400" dirty="0"/>
              <a:t> </a:t>
            </a:r>
            <a:r>
              <a:rPr lang="en-US" sz="2400" dirty="0" err="1"/>
              <a:t>bomo</a:t>
            </a:r>
            <a:r>
              <a:rPr lang="en-US" sz="2400" dirty="0"/>
              <a:t> </a:t>
            </a:r>
            <a:r>
              <a:rPr lang="en-US" sz="2400" dirty="0" err="1"/>
              <a:t>spoznavali</a:t>
            </a:r>
            <a:r>
              <a:rPr lang="en-US" sz="2400" dirty="0"/>
              <a:t> </a:t>
            </a:r>
            <a:r>
              <a:rPr lang="en-US" sz="2400" dirty="0" err="1"/>
              <a:t>različne</a:t>
            </a:r>
            <a:r>
              <a:rPr lang="en-US" sz="2400" dirty="0"/>
              <a:t> </a:t>
            </a:r>
            <a:r>
              <a:rPr lang="en-US" sz="2400" dirty="0" err="1"/>
              <a:t>risarske</a:t>
            </a:r>
            <a:r>
              <a:rPr lang="en-US" sz="2400" dirty="0"/>
              <a:t>, </a:t>
            </a:r>
            <a:r>
              <a:rPr lang="en-US" sz="2400" dirty="0" err="1"/>
              <a:t>slikarske</a:t>
            </a:r>
            <a:r>
              <a:rPr lang="en-US" sz="2400" dirty="0"/>
              <a:t>, </a:t>
            </a:r>
            <a:r>
              <a:rPr lang="en-US" sz="2400" dirty="0" err="1"/>
              <a:t>kiparske</a:t>
            </a:r>
            <a:r>
              <a:rPr lang="en-US" sz="2400" dirty="0"/>
              <a:t> in </a:t>
            </a:r>
            <a:r>
              <a:rPr lang="en-US" sz="2400" dirty="0" err="1"/>
              <a:t>grafične</a:t>
            </a:r>
            <a:r>
              <a:rPr lang="en-US" sz="2400" dirty="0"/>
              <a:t> </a:t>
            </a:r>
            <a:r>
              <a:rPr lang="en-US" sz="2400" dirty="0" err="1"/>
              <a:t>likovne</a:t>
            </a:r>
            <a:r>
              <a:rPr lang="en-US" sz="2400" dirty="0"/>
              <a:t> </a:t>
            </a:r>
            <a:r>
              <a:rPr lang="en-US" sz="2400" dirty="0" err="1"/>
              <a:t>tehnike</a:t>
            </a:r>
            <a:r>
              <a:rPr lang="en-US" sz="2400" dirty="0" smtClean="0"/>
              <a:t>,</a:t>
            </a:r>
            <a:endParaRPr lang="sl-SI" sz="2400" dirty="0" smtClean="0"/>
          </a:p>
          <a:p>
            <a:pPr algn="ctr"/>
            <a:r>
              <a:rPr lang="sl-SI" sz="2400" dirty="0" smtClean="0"/>
              <a:t>oblikovali plakate za Občino Šmarješke Toplice,</a:t>
            </a:r>
            <a:endParaRPr lang="en-US" sz="2400" dirty="0"/>
          </a:p>
          <a:p>
            <a:pPr algn="ctr"/>
            <a:r>
              <a:rPr lang="sl-SI" sz="2400" dirty="0" smtClean="0"/>
              <a:t>izdelali</a:t>
            </a:r>
            <a:r>
              <a:rPr lang="en-US" sz="2400" dirty="0" smtClean="0"/>
              <a:t> </a:t>
            </a:r>
            <a:r>
              <a:rPr lang="en-US" sz="2400" dirty="0" err="1"/>
              <a:t>sceno</a:t>
            </a:r>
            <a:r>
              <a:rPr lang="en-US" sz="2400" dirty="0"/>
              <a:t> </a:t>
            </a:r>
            <a:r>
              <a:rPr lang="sl-SI" sz="2400" dirty="0" smtClean="0"/>
              <a:t>za plesno </a:t>
            </a:r>
            <a:r>
              <a:rPr lang="sl-SI" sz="2400" dirty="0" err="1" smtClean="0"/>
              <a:t>preds</a:t>
            </a:r>
            <a:r>
              <a:rPr lang="en-US" sz="2400" dirty="0" err="1" smtClean="0"/>
              <a:t>tavo</a:t>
            </a:r>
            <a:r>
              <a:rPr lang="sl-SI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v </a:t>
            </a:r>
            <a:r>
              <a:rPr lang="en-US" sz="2400" dirty="0" err="1"/>
              <a:t>sodelovanju</a:t>
            </a:r>
            <a:r>
              <a:rPr lang="en-US" sz="2400" dirty="0"/>
              <a:t> z IP </a:t>
            </a:r>
            <a:r>
              <a:rPr lang="en-US" sz="2400" dirty="0" err="1"/>
              <a:t>ples</a:t>
            </a:r>
            <a:r>
              <a:rPr lang="en-US" sz="2400" dirty="0"/>
              <a:t>,</a:t>
            </a:r>
          </a:p>
          <a:p>
            <a:pPr algn="ctr"/>
            <a:r>
              <a:rPr lang="en-US" sz="2400" dirty="0" err="1" smtClean="0"/>
              <a:t>spoznavali</a:t>
            </a:r>
            <a:r>
              <a:rPr lang="en-US" sz="2400" dirty="0" smtClean="0"/>
              <a:t> </a:t>
            </a:r>
            <a:r>
              <a:rPr lang="en-US" sz="2400" dirty="0" err="1"/>
              <a:t>barvni</a:t>
            </a:r>
            <a:r>
              <a:rPr lang="en-US" sz="2400" dirty="0"/>
              <a:t> </a:t>
            </a:r>
            <a:r>
              <a:rPr lang="en-US" sz="2400" dirty="0" err="1"/>
              <a:t>svet</a:t>
            </a:r>
            <a:r>
              <a:rPr lang="en-US" sz="2400" dirty="0"/>
              <a:t> v </a:t>
            </a:r>
            <a:r>
              <a:rPr lang="en-US" sz="2400" dirty="0" err="1" smtClean="0"/>
              <a:t>ak</a:t>
            </a:r>
            <a:r>
              <a:rPr lang="sl-SI" sz="2400" dirty="0" err="1" smtClean="0"/>
              <a:t>ri</a:t>
            </a:r>
            <a:r>
              <a:rPr lang="en-US" sz="2400" dirty="0" err="1" smtClean="0"/>
              <a:t>lni</a:t>
            </a:r>
            <a:r>
              <a:rPr lang="en-US" sz="2400" dirty="0" smtClean="0"/>
              <a:t> </a:t>
            </a:r>
            <a:r>
              <a:rPr lang="en-US" sz="2400" dirty="0" err="1"/>
              <a:t>tehniki</a:t>
            </a:r>
            <a:r>
              <a:rPr lang="en-US" sz="2400" dirty="0"/>
              <a:t>,</a:t>
            </a:r>
          </a:p>
          <a:p>
            <a:pPr algn="ctr"/>
            <a:r>
              <a:rPr lang="sl-SI" sz="2400" smtClean="0"/>
              <a:t>pripravili</a:t>
            </a:r>
            <a:r>
              <a:rPr lang="en-US" sz="2400" smtClean="0"/>
              <a:t> </a:t>
            </a:r>
            <a:r>
              <a:rPr lang="en-US" sz="2400" dirty="0" err="1"/>
              <a:t>matrice</a:t>
            </a:r>
            <a:r>
              <a:rPr lang="en-US" sz="2400" dirty="0"/>
              <a:t> in </a:t>
            </a:r>
            <a:r>
              <a:rPr lang="en-US" sz="2400" dirty="0" err="1"/>
              <a:t>jih</a:t>
            </a:r>
            <a:r>
              <a:rPr lang="en-US" sz="2400" dirty="0"/>
              <a:t> </a:t>
            </a:r>
            <a:r>
              <a:rPr lang="en-US" sz="2400" dirty="0" err="1"/>
              <a:t>odtisnili</a:t>
            </a:r>
            <a:r>
              <a:rPr lang="en-US" sz="2400" dirty="0"/>
              <a:t> v </a:t>
            </a:r>
            <a:r>
              <a:rPr lang="en-US" sz="2400" dirty="0" err="1"/>
              <a:t>različni</a:t>
            </a:r>
            <a:r>
              <a:rPr lang="en-US" sz="2400" dirty="0"/>
              <a:t> </a:t>
            </a:r>
            <a:r>
              <a:rPr lang="en-US" sz="2400" dirty="0" err="1"/>
              <a:t>barvah</a:t>
            </a:r>
            <a:r>
              <a:rPr lang="en-US" sz="2400" dirty="0"/>
              <a:t>,</a:t>
            </a:r>
          </a:p>
          <a:p>
            <a:pPr algn="ctr"/>
            <a:r>
              <a:rPr lang="en-US" sz="2400" dirty="0" err="1"/>
              <a:t>oblikovali</a:t>
            </a:r>
            <a:r>
              <a:rPr lang="en-US" sz="2400" dirty="0"/>
              <a:t> </a:t>
            </a:r>
            <a:r>
              <a:rPr lang="en-US" sz="2400" dirty="0" err="1"/>
              <a:t>sceno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šolsko</a:t>
            </a:r>
            <a:r>
              <a:rPr lang="en-US" sz="2400" dirty="0"/>
              <a:t> </a:t>
            </a:r>
            <a:r>
              <a:rPr lang="en-US" sz="2400" dirty="0" err="1"/>
              <a:t>prireditev</a:t>
            </a:r>
            <a:r>
              <a:rPr lang="en-US" sz="2400" dirty="0"/>
              <a:t>,</a:t>
            </a:r>
          </a:p>
          <a:p>
            <a:pPr algn="ctr"/>
            <a:r>
              <a:rPr lang="en-US" sz="2400" dirty="0" err="1"/>
              <a:t>sodelovali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različnih</a:t>
            </a:r>
            <a:r>
              <a:rPr lang="en-US" sz="2400" dirty="0"/>
              <a:t> </a:t>
            </a:r>
            <a:r>
              <a:rPr lang="en-US" sz="2400" dirty="0" err="1"/>
              <a:t>likovnih</a:t>
            </a:r>
            <a:r>
              <a:rPr lang="en-US" sz="2400" dirty="0"/>
              <a:t> </a:t>
            </a:r>
            <a:r>
              <a:rPr lang="en-US" sz="2400" dirty="0" err="1" smtClean="0"/>
              <a:t>natečajih</a:t>
            </a:r>
            <a:r>
              <a:rPr lang="sl-SI" sz="2400" dirty="0" smtClean="0"/>
              <a:t>,</a:t>
            </a:r>
            <a:r>
              <a:rPr lang="en-US" sz="2400" dirty="0" smtClean="0"/>
              <a:t> </a:t>
            </a:r>
            <a:endParaRPr lang="en-US" sz="2400" dirty="0"/>
          </a:p>
          <a:p>
            <a:pPr algn="ctr"/>
            <a:r>
              <a:rPr lang="en-US" sz="2400" dirty="0" err="1"/>
              <a:t>razstavili</a:t>
            </a:r>
            <a:r>
              <a:rPr lang="en-US" sz="2400" dirty="0"/>
              <a:t> </a:t>
            </a:r>
            <a:r>
              <a:rPr lang="en-US" sz="2400" dirty="0" err="1"/>
              <a:t>likovna</a:t>
            </a:r>
            <a:r>
              <a:rPr lang="en-US" sz="2400" dirty="0"/>
              <a:t> </a:t>
            </a:r>
            <a:r>
              <a:rPr lang="en-US" sz="2400" dirty="0" err="1"/>
              <a:t>dela</a:t>
            </a:r>
            <a:r>
              <a:rPr lang="en-US" sz="2400" dirty="0"/>
              <a:t> v </a:t>
            </a:r>
            <a:r>
              <a:rPr lang="en-US" sz="2400" dirty="0" err="1"/>
              <a:t>prostorih</a:t>
            </a:r>
            <a:r>
              <a:rPr lang="en-US" sz="2400" dirty="0"/>
              <a:t> </a:t>
            </a:r>
            <a:r>
              <a:rPr lang="en-US" sz="2400" dirty="0" err="1" smtClean="0"/>
              <a:t>šole</a:t>
            </a:r>
            <a:r>
              <a:rPr lang="en-US" sz="2400" dirty="0" smtClean="0"/>
              <a:t>…</a:t>
            </a:r>
            <a:endParaRPr lang="sl-SI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104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111</Words>
  <Application>Microsoft Office PowerPoint</Application>
  <PresentationFormat>Diaprojekcija na zaslonu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Vida</dc:creator>
  <cp:lastModifiedBy>Vida</cp:lastModifiedBy>
  <cp:revision>9</cp:revision>
  <dcterms:created xsi:type="dcterms:W3CDTF">2018-09-05T16:52:17Z</dcterms:created>
  <dcterms:modified xsi:type="dcterms:W3CDTF">2019-09-01T19:13:26Z</dcterms:modified>
</cp:coreProperties>
</file>