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povezoval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povezoval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povezoval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C13BA7-8AC6-42D9-BE03-D6CC522DEFEE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C2551F-34F3-4D6A-9194-1C2A347EFFA2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92299"/>
            <a:ext cx="7344816" cy="3982076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01745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sl-SI" sz="4000" dirty="0" smtClean="0"/>
              <a:t>ID </a:t>
            </a:r>
            <a:r>
              <a:rPr lang="sl-SI" sz="4400" dirty="0" smtClean="0">
                <a:solidFill>
                  <a:srgbClr val="00CCFF"/>
                </a:solidFill>
              </a:rPr>
              <a:t>RAZVEDRILNA MATEMATIKA</a:t>
            </a:r>
            <a:endParaRPr lang="sl-SI" sz="4000" dirty="0">
              <a:solidFill>
                <a:srgbClr val="00CCFF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7772400" cy="201622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l-SI" i="1" dirty="0" smtClean="0"/>
              <a:t>Vključenost:</a:t>
            </a:r>
            <a:r>
              <a:rPr lang="sl-SI" dirty="0" smtClean="0"/>
              <a:t> učenci od </a:t>
            </a:r>
            <a:r>
              <a:rPr lang="sl-SI" b="1" dirty="0" smtClean="0"/>
              <a:t>1. </a:t>
            </a:r>
            <a:r>
              <a:rPr lang="sl-SI" dirty="0" smtClean="0"/>
              <a:t>do</a:t>
            </a:r>
            <a:r>
              <a:rPr lang="sl-SI" b="1" dirty="0" smtClean="0"/>
              <a:t> </a:t>
            </a:r>
            <a:r>
              <a:rPr lang="sl-SI" b="1" dirty="0"/>
              <a:t>3</a:t>
            </a:r>
            <a:r>
              <a:rPr lang="sl-SI" b="1" dirty="0" smtClean="0"/>
              <a:t>. razred</a:t>
            </a:r>
          </a:p>
          <a:p>
            <a:pPr algn="l"/>
            <a:r>
              <a:rPr lang="sl-SI" i="1" dirty="0" smtClean="0"/>
              <a:t>Število</a:t>
            </a:r>
            <a:r>
              <a:rPr lang="sl-SI" dirty="0" smtClean="0"/>
              <a:t> ur</a:t>
            </a:r>
            <a:r>
              <a:rPr lang="sl-SI" i="1" dirty="0" smtClean="0"/>
              <a:t>:</a:t>
            </a:r>
            <a:r>
              <a:rPr lang="sl-SI" dirty="0" smtClean="0"/>
              <a:t> </a:t>
            </a:r>
            <a:r>
              <a:rPr lang="sl-SI" b="1" dirty="0"/>
              <a:t>2</a:t>
            </a:r>
            <a:r>
              <a:rPr lang="sl-SI" b="1" dirty="0" smtClean="0"/>
              <a:t>0</a:t>
            </a:r>
            <a:endParaRPr lang="sl-SI" dirty="0" smtClean="0"/>
          </a:p>
          <a:p>
            <a:pPr algn="l"/>
            <a:r>
              <a:rPr lang="sl-SI" i="1" dirty="0" smtClean="0"/>
              <a:t>Predviden termin izvajanja: </a:t>
            </a:r>
            <a:r>
              <a:rPr lang="sl-SI" b="1" dirty="0" smtClean="0"/>
              <a:t>ponedeljek, </a:t>
            </a:r>
            <a:r>
              <a:rPr lang="sl-SI" b="1" dirty="0" smtClean="0"/>
              <a:t>6. </a:t>
            </a:r>
            <a:r>
              <a:rPr lang="sl-SI" b="1" dirty="0" smtClean="0"/>
              <a:t>ura</a:t>
            </a:r>
          </a:p>
          <a:p>
            <a:pPr algn="l"/>
            <a:r>
              <a:rPr lang="sl-SI" b="1" dirty="0"/>
              <a:t>	</a:t>
            </a:r>
            <a:r>
              <a:rPr lang="sl-SI" b="1" dirty="0" smtClean="0"/>
              <a:t>			                         </a:t>
            </a:r>
            <a:r>
              <a:rPr lang="sl-SI" b="1" dirty="0" smtClean="0"/>
              <a:t>B teden</a:t>
            </a:r>
            <a:endParaRPr lang="sl-SI" b="1" dirty="0" smtClean="0"/>
          </a:p>
          <a:p>
            <a:pPr algn="l"/>
            <a:r>
              <a:rPr lang="sl-SI" i="1" dirty="0" smtClean="0"/>
              <a:t>Izvajalka</a:t>
            </a:r>
            <a:r>
              <a:rPr lang="sl-SI" i="1" dirty="0"/>
              <a:t>: </a:t>
            </a:r>
            <a:r>
              <a:rPr lang="sl-SI" b="1" dirty="0"/>
              <a:t>Darinka Petrina</a:t>
            </a:r>
          </a:p>
          <a:p>
            <a:pPr algn="l"/>
            <a:endParaRPr lang="sl-SI" b="1" dirty="0" smtClean="0"/>
          </a:p>
        </p:txBody>
      </p:sp>
    </p:spTree>
    <p:extLst>
      <p:ext uri="{BB962C8B-B14F-4D97-AF65-F5344CB8AC3E}">
        <p14:creationId xmlns:p14="http://schemas.microsoft.com/office/powerpoint/2010/main" val="301683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92299"/>
            <a:ext cx="7344816" cy="3982076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sl-SI" dirty="0" smtClean="0"/>
              <a:t>zbujanje </a:t>
            </a:r>
            <a:r>
              <a:rPr lang="sl-SI" dirty="0"/>
              <a:t>radovednosti in </a:t>
            </a:r>
            <a:r>
              <a:rPr lang="sl-SI" dirty="0" err="1"/>
              <a:t>navdahnjenja</a:t>
            </a:r>
            <a:r>
              <a:rPr lang="sl-SI" dirty="0"/>
              <a:t> za </a:t>
            </a:r>
            <a:r>
              <a:rPr lang="sl-SI" dirty="0" smtClean="0"/>
              <a:t>matematiko,</a:t>
            </a:r>
          </a:p>
          <a:p>
            <a:pPr lvl="0"/>
            <a:r>
              <a:rPr lang="sl-SI" dirty="0"/>
              <a:t>popularizacija matematike,</a:t>
            </a:r>
          </a:p>
          <a:p>
            <a:r>
              <a:rPr lang="sl-SI" dirty="0"/>
              <a:t>r</a:t>
            </a:r>
            <a:r>
              <a:rPr lang="sl-SI" dirty="0" smtClean="0"/>
              <a:t>azvijanje logičnega sklepanja in deduktivnega mišljenja,</a:t>
            </a:r>
          </a:p>
          <a:p>
            <a:r>
              <a:rPr lang="sl-SI" dirty="0" smtClean="0"/>
              <a:t>spoznati, da je matematika tudi zabavna.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sl-SI" dirty="0" smtClean="0">
                <a:solidFill>
                  <a:srgbClr val="00CCFF"/>
                </a:solidFill>
              </a:rPr>
              <a:t>Cilji:</a:t>
            </a:r>
            <a:endParaRPr lang="sl-SI" dirty="0">
              <a:solidFill>
                <a:srgbClr val="00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80728"/>
            <a:ext cx="1900352" cy="1900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457200" y="1481328"/>
            <a:ext cx="3610744" cy="4525963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Labirint,</a:t>
            </a:r>
          </a:p>
          <a:p>
            <a:r>
              <a:rPr lang="sl-SI" dirty="0"/>
              <a:t>l</a:t>
            </a:r>
            <a:r>
              <a:rPr lang="sl-SI" dirty="0" smtClean="0"/>
              <a:t>atinski kvadrat,</a:t>
            </a:r>
          </a:p>
          <a:p>
            <a:r>
              <a:rPr lang="sl-SI" dirty="0" err="1"/>
              <a:t>s</a:t>
            </a:r>
            <a:r>
              <a:rPr lang="sl-SI" dirty="0" err="1" smtClean="0"/>
              <a:t>udoku</a:t>
            </a:r>
            <a:r>
              <a:rPr lang="sl-SI" dirty="0" smtClean="0"/>
              <a:t>,</a:t>
            </a:r>
          </a:p>
          <a:p>
            <a:r>
              <a:rPr lang="sl-SI" dirty="0"/>
              <a:t>p</a:t>
            </a:r>
            <a:r>
              <a:rPr lang="sl-SI" dirty="0" smtClean="0"/>
              <a:t>ovezave,</a:t>
            </a:r>
          </a:p>
          <a:p>
            <a:r>
              <a:rPr lang="sl-SI" dirty="0"/>
              <a:t>k</a:t>
            </a:r>
            <a:r>
              <a:rPr lang="sl-SI" dirty="0" smtClean="0"/>
              <a:t>ocka,</a:t>
            </a:r>
          </a:p>
          <a:p>
            <a:r>
              <a:rPr lang="sl-SI" dirty="0"/>
              <a:t>p</a:t>
            </a:r>
            <a:r>
              <a:rPr lang="sl-SI" dirty="0" smtClean="0"/>
              <a:t>otapljanje ladjic,</a:t>
            </a:r>
          </a:p>
          <a:p>
            <a:r>
              <a:rPr lang="sl-SI" dirty="0"/>
              <a:t>o</a:t>
            </a:r>
            <a:r>
              <a:rPr lang="sl-SI" dirty="0" smtClean="0"/>
              <a:t>d pike do pike,</a:t>
            </a:r>
          </a:p>
          <a:p>
            <a:r>
              <a:rPr lang="sl-SI" dirty="0"/>
              <a:t>z</a:t>
            </a:r>
            <a:r>
              <a:rPr lang="sl-SI" dirty="0" smtClean="0"/>
              <a:t>aporedja,</a:t>
            </a:r>
          </a:p>
          <a:p>
            <a:r>
              <a:rPr lang="sl-SI" dirty="0"/>
              <a:t>p</a:t>
            </a:r>
            <a:r>
              <a:rPr lang="sl-SI" dirty="0" smtClean="0"/>
              <a:t>rimerjanje,</a:t>
            </a:r>
          </a:p>
          <a:p>
            <a:r>
              <a:rPr lang="sl-SI" dirty="0" err="1"/>
              <a:t>b</a:t>
            </a:r>
            <a:r>
              <a:rPr lang="sl-SI" dirty="0" err="1" smtClean="0"/>
              <a:t>ingo</a:t>
            </a:r>
            <a:r>
              <a:rPr lang="sl-SI" dirty="0" smtClean="0"/>
              <a:t>, </a:t>
            </a:r>
            <a:endParaRPr lang="sl-SI" dirty="0" smtClean="0"/>
          </a:p>
          <a:p>
            <a:r>
              <a:rPr lang="sl-SI" dirty="0" smtClean="0"/>
              <a:t>minolovec</a:t>
            </a:r>
            <a:endParaRPr lang="sl-SI" dirty="0" smtClean="0"/>
          </a:p>
          <a:p>
            <a:r>
              <a:rPr lang="sl-SI" dirty="0" smtClean="0"/>
              <a:t>Ipd.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sl-SI" dirty="0" smtClean="0">
                <a:solidFill>
                  <a:srgbClr val="00CCFF"/>
                </a:solidFill>
              </a:rPr>
              <a:t>Primeri nalog 	</a:t>
            </a:r>
            <a:endParaRPr lang="sl-SI" dirty="0">
              <a:solidFill>
                <a:srgbClr val="00CC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4170">
            <a:off x="7615895" y="1282833"/>
            <a:ext cx="126360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7964">
            <a:off x="5671701" y="624325"/>
            <a:ext cx="1582970" cy="158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2903">
            <a:off x="4166753" y="3142435"/>
            <a:ext cx="1790373" cy="145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072">
            <a:off x="3636406" y="4690044"/>
            <a:ext cx="2504010" cy="169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52424"/>
            <a:ext cx="1953589" cy="1854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616912">
            <a:off x="6731119" y="2896523"/>
            <a:ext cx="1180295" cy="187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83</Words>
  <Application>Microsoft Office PowerPoint</Application>
  <PresentationFormat>Diaprojekcija na zaslonu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Lucida Sans Unicode</vt:lpstr>
      <vt:lpstr>Verdana</vt:lpstr>
      <vt:lpstr>Wingdings 2</vt:lpstr>
      <vt:lpstr>Wingdings 3</vt:lpstr>
      <vt:lpstr>Stekanje</vt:lpstr>
      <vt:lpstr>ID RAZVEDRILNA MATEMATIKA</vt:lpstr>
      <vt:lpstr>Cilji:</vt:lpstr>
      <vt:lpstr>Primeri nalog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RAZVEDRILNA MATEMATIKA</dc:title>
  <dc:creator>Uporabnik</dc:creator>
  <cp:lastModifiedBy>Bojan</cp:lastModifiedBy>
  <cp:revision>11</cp:revision>
  <dcterms:created xsi:type="dcterms:W3CDTF">2018-08-22T18:39:01Z</dcterms:created>
  <dcterms:modified xsi:type="dcterms:W3CDTF">2019-08-31T20:11:31Z</dcterms:modified>
</cp:coreProperties>
</file>