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46909" y="1356596"/>
            <a:ext cx="9448800" cy="1825096"/>
          </a:xfrm>
        </p:spPr>
        <p:txBody>
          <a:bodyPr/>
          <a:lstStyle/>
          <a:p>
            <a:r>
              <a:rPr lang="sl-SI" dirty="0" smtClean="0"/>
              <a:t>VRTILJAK IGRE IN USTVARJANJA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33945" y="3181691"/>
            <a:ext cx="9362210" cy="259565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sl-SI" i="1" dirty="0" smtClean="0"/>
              <a:t>„Igra </a:t>
            </a:r>
            <a:r>
              <a:rPr lang="sl-SI" i="1" dirty="0"/>
              <a:t>in ustvarjanje sta pomembna dejavnika</a:t>
            </a:r>
            <a:br>
              <a:rPr lang="sl-SI" i="1" dirty="0"/>
            </a:br>
            <a:r>
              <a:rPr lang="sl-SI" i="1" dirty="0"/>
              <a:t>za razvoj motorike in </a:t>
            </a:r>
            <a:r>
              <a:rPr lang="sl-SI" i="1" dirty="0" err="1" smtClean="0"/>
              <a:t>senzorike</a:t>
            </a:r>
            <a:r>
              <a:rPr lang="sl-SI" i="1" dirty="0" smtClean="0"/>
              <a:t>.“</a:t>
            </a:r>
            <a:r>
              <a:rPr lang="sl-SI" i="1" dirty="0" smtClean="0"/>
              <a:t> </a:t>
            </a:r>
          </a:p>
          <a:p>
            <a:pPr>
              <a:defRPr/>
            </a:pPr>
            <a:r>
              <a:rPr lang="sl-SI" altLang="sl-SI" i="1" dirty="0"/>
              <a:t/>
            </a:r>
            <a:br>
              <a:rPr lang="sl-SI" altLang="sl-SI" i="1" dirty="0"/>
            </a:br>
            <a:r>
              <a:rPr lang="sl-SI" altLang="sl-SI" dirty="0" smtClean="0"/>
              <a:t>	- Za učence 1. razredov</a:t>
            </a:r>
          </a:p>
          <a:p>
            <a:pPr>
              <a:defRPr/>
            </a:pPr>
            <a:r>
              <a:rPr lang="sl-SI" altLang="sl-SI" sz="2000" dirty="0"/>
              <a:t>	</a:t>
            </a:r>
            <a:r>
              <a:rPr lang="sl-SI" altLang="sl-SI" dirty="0"/>
              <a:t>	</a:t>
            </a:r>
            <a:r>
              <a:rPr lang="sl-SI" altLang="sl-SI" dirty="0" smtClean="0"/>
              <a:t>- </a:t>
            </a:r>
            <a:r>
              <a:rPr lang="sl-SI" altLang="sl-SI" sz="2000" dirty="0" smtClean="0"/>
              <a:t>Število ur na letni ravni: 25 </a:t>
            </a:r>
            <a:r>
              <a:rPr lang="sl-SI" altLang="sl-SI" sz="2000" dirty="0"/>
              <a:t>			</a:t>
            </a:r>
          </a:p>
          <a:p>
            <a:pPr marL="1257300" lvl="2" indent="-342900" fontAlgn="auto">
              <a:spcAft>
                <a:spcPts val="0"/>
              </a:spcAft>
              <a:buFontTx/>
              <a:buChar char="-"/>
              <a:defRPr/>
            </a:pPr>
            <a:r>
              <a:rPr lang="sl-SI" altLang="sl-SI" sz="2000" dirty="0" smtClean="0"/>
              <a:t>Izvajalka</a:t>
            </a:r>
            <a:r>
              <a:rPr lang="sl-SI" altLang="sl-SI" sz="2000" dirty="0"/>
              <a:t>: Renata </a:t>
            </a:r>
            <a:r>
              <a:rPr lang="sl-SI" altLang="sl-SI" sz="2000" dirty="0" smtClean="0"/>
              <a:t>Trbanc</a:t>
            </a:r>
          </a:p>
          <a:p>
            <a:pPr marL="1257300" lvl="2" indent="-342900" fontAlgn="auto">
              <a:spcAft>
                <a:spcPts val="0"/>
              </a:spcAft>
              <a:buFontTx/>
              <a:buChar char="-"/>
              <a:defRPr/>
            </a:pPr>
            <a:r>
              <a:rPr lang="sl-SI" altLang="sl-SI" sz="2000" dirty="0" smtClean="0"/>
              <a:t>Ustvarjali  </a:t>
            </a:r>
            <a:r>
              <a:rPr lang="sl-SI" altLang="sl-SI" sz="2000" dirty="0" smtClean="0"/>
              <a:t>in igrali se bomo ob </a:t>
            </a:r>
            <a:r>
              <a:rPr lang="sl-SI" altLang="sl-SI" sz="2000" dirty="0" smtClean="0"/>
              <a:t>ponedeljkih v času predure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sl-SI" altLang="sl-SI" sz="2000" dirty="0" smtClean="0"/>
              <a:t>(7.30 – 8.15)</a:t>
            </a:r>
            <a:endParaRPr lang="sl-SI" altLang="sl-SI" dirty="0"/>
          </a:p>
          <a:p>
            <a:endParaRPr lang="sl-SI" dirty="0"/>
          </a:p>
        </p:txBody>
      </p:sp>
      <p:pic>
        <p:nvPicPr>
          <p:cNvPr id="5" name="Picture 5" descr="http://www.vrtec-miklavz.si/files/2012/02/vrtilj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135" y="624471"/>
            <a:ext cx="3423895" cy="346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19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idx="1"/>
          </p:nvPr>
        </p:nvSpPr>
        <p:spPr>
          <a:xfrm>
            <a:off x="654627" y="1465118"/>
            <a:ext cx="11119362" cy="5314676"/>
          </a:xfrm>
        </p:spPr>
        <p:txBody>
          <a:bodyPr rtlCol="0">
            <a:normAutofit fontScale="90000" lnSpcReduction="20000"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sl-SI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Interesna dejavnost bo vključevala različna področja:</a:t>
            </a:r>
            <a:br>
              <a:rPr lang="sl-SI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l-SI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od </a:t>
            </a:r>
            <a:r>
              <a:rPr lang="sl-SI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igranja, gibanja, druženja, ustvarjanja do</a:t>
            </a:r>
            <a:br>
              <a:rPr lang="sl-SI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l-SI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petja, plesa in poslušanja pravljic.   </a:t>
            </a:r>
            <a:endParaRPr lang="sl-SI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sl-SI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Dejavnosti: </a:t>
            </a: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različne igre </a:t>
            </a: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razredu in v telovadnici: </a:t>
            </a:r>
            <a:b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socialne</a:t>
            </a: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družabne, športne, zabavne igre, miselne igre, igre </a:t>
            </a: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vlog, kmečke</a:t>
            </a: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rajalne </a:t>
            </a: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igre,  </a:t>
            </a: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- </a:t>
            </a: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zabavali se bomo ob matematiki: </a:t>
            </a: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logika</a:t>
            </a: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uganke, rebusi,</a:t>
            </a:r>
            <a:b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- likovno ustvarjali brez meja, </a:t>
            </a:r>
            <a:b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- prebujali se bomo s pravljicami,</a:t>
            </a:r>
            <a:b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	- si zapeli ali zaplesali, </a:t>
            </a:r>
            <a:b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			- kaj opazovali, raziskali,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sl-S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                              	- ali si le kaj lepega povedali …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sl-SI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Pridi in se veseli z nami tudi ti!</a:t>
            </a:r>
            <a:r>
              <a:rPr lang="sl-SI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l-SI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l-SI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l-SI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sl-SI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2" descr="The songbook compiles 58 songs from all regions of Europe, with a focus on German and English songs â play songs, animal songs, Seasons songs, songs for parties and celebrations. All songs are singable with German translation. An instrumental sing-a-long CD to get to know and sing along is the book. Another special feature â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3694"/>
            <a:ext cx="2471738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konrad wimmel is in town! - Jan von Holleben Jan von Holleb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271" y="119643"/>
            <a:ext cx="1794405" cy="2690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403452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TM04033937[[fn=Sled pare]]</Template>
  <TotalTime>93</TotalTime>
  <Words>15</Words>
  <Application>Microsoft Office PowerPoint</Application>
  <PresentationFormat>Širokozaslonsko</PresentationFormat>
  <Paragraphs>11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Sled pare</vt:lpstr>
      <vt:lpstr>VRTILJAK IGRE IN USTVARJANJA</vt:lpstr>
      <vt:lpstr>PowerPointova predstavitev</vt:lpstr>
    </vt:vector>
  </TitlesOfParts>
  <Company>MIZŠ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VRTILJAK IGRE IN USTVARJANJA</dc:title>
  <dc:creator>Uporabnik</dc:creator>
  <cp:lastModifiedBy>Renata</cp:lastModifiedBy>
  <cp:revision>14</cp:revision>
  <dcterms:created xsi:type="dcterms:W3CDTF">2018-08-30T11:27:58Z</dcterms:created>
  <dcterms:modified xsi:type="dcterms:W3CDTF">2019-08-30T05:55:30Z</dcterms:modified>
</cp:coreProperties>
</file>