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DF68E2-58F2-4D09-BE8B-E3BD06533059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07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395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2889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3310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074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408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5519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689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25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4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83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9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7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78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0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62929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2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624D31-43A5-475A-80CF-332C9F6DCF35}" type="datetimeFigureOut">
              <a:rPr lang="en-US" smtClean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1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4641474" y="2782396"/>
            <a:ext cx="4966296" cy="57899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sl-SI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KROŽEK PRVE POMOČI</a:t>
            </a:r>
            <a:endParaRPr lang="sl-SI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Podnaslov 8"/>
          <p:cNvSpPr>
            <a:spLocks noGrp="1"/>
          </p:cNvSpPr>
          <p:nvPr>
            <p:ph type="subTitle" idx="4294967295"/>
          </p:nvPr>
        </p:nvSpPr>
        <p:spPr>
          <a:xfrm>
            <a:off x="4726548" y="3361386"/>
            <a:ext cx="6542466" cy="15574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 smtClean="0"/>
              <a:t>Kdaj: po dogovoru</a:t>
            </a:r>
          </a:p>
          <a:p>
            <a:pPr marL="0" indent="0">
              <a:buNone/>
            </a:pPr>
            <a:r>
              <a:rPr lang="sl-SI" sz="2000" dirty="0" smtClean="0"/>
              <a:t>Število ur: 30</a:t>
            </a:r>
          </a:p>
          <a:p>
            <a:pPr marL="0" indent="0">
              <a:buNone/>
            </a:pPr>
            <a:r>
              <a:rPr lang="sl-SI" sz="2000" dirty="0" smtClean="0"/>
              <a:t>Učiteljica: Irena Zupančič</a:t>
            </a:r>
          </a:p>
          <a:p>
            <a:endParaRPr lang="sl-SI" sz="2000" dirty="0"/>
          </a:p>
          <a:p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5" name="Slika 4" descr="https://encrypted-tbn1.gstatic.com/images?q=tbn:ANd9GcQ881xGR4Caj3H5ZnJMbreUa_tvSdrJsuOVdNHV59TdH5cE-x33UQ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15" y="2739860"/>
            <a:ext cx="3618963" cy="2112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1" y="485734"/>
            <a:ext cx="1210614" cy="1148331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4641474" y="2790309"/>
            <a:ext cx="4966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i="1" dirty="0"/>
              <a:t>Za učence sedmega, osmega in devetega razreda</a:t>
            </a:r>
          </a:p>
        </p:txBody>
      </p:sp>
      <p:pic>
        <p:nvPicPr>
          <p:cNvPr id="11" name="Picture 3" descr="112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45" y="4280617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77" y="4483218"/>
            <a:ext cx="2193701" cy="16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avokotnik 21"/>
          <p:cNvSpPr/>
          <p:nvPr/>
        </p:nvSpPr>
        <p:spPr>
          <a:xfrm>
            <a:off x="6178295" y="1957589"/>
            <a:ext cx="5039420" cy="352881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ravokotnik 20"/>
          <p:cNvSpPr/>
          <p:nvPr/>
        </p:nvSpPr>
        <p:spPr>
          <a:xfrm>
            <a:off x="875763" y="1957589"/>
            <a:ext cx="5159277" cy="362406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PREDSTAVITEV DELA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8" name="Označba mesta besedila 7"/>
          <p:cNvSpPr>
            <a:spLocks noGrp="1"/>
          </p:cNvSpPr>
          <p:nvPr>
            <p:ph type="body" idx="1"/>
          </p:nvPr>
        </p:nvSpPr>
        <p:spPr>
          <a:xfrm>
            <a:off x="1141251" y="2177216"/>
            <a:ext cx="4718304" cy="576262"/>
          </a:xfrm>
        </p:spPr>
        <p:txBody>
          <a:bodyPr/>
          <a:lstStyle/>
          <a:p>
            <a:r>
              <a:rPr lang="sl-SI" b="1" i="1" dirty="0" smtClean="0">
                <a:solidFill>
                  <a:srgbClr val="FF0000"/>
                </a:solidFill>
              </a:rPr>
              <a:t>Namen in cilji</a:t>
            </a:r>
            <a:endParaRPr lang="sl-SI" b="1" i="1" dirty="0">
              <a:solidFill>
                <a:srgbClr val="FF0000"/>
              </a:solidFill>
            </a:endParaRPr>
          </a:p>
        </p:txBody>
      </p:sp>
      <p:sp>
        <p:nvSpPr>
          <p:cNvPr id="9" name="Označba mesta vsebine 8"/>
          <p:cNvSpPr>
            <a:spLocks noGrp="1"/>
          </p:cNvSpPr>
          <p:nvPr>
            <p:ph sz="half" idx="2"/>
          </p:nvPr>
        </p:nvSpPr>
        <p:spPr>
          <a:xfrm>
            <a:off x="959706" y="2768016"/>
            <a:ext cx="4718304" cy="2632605"/>
          </a:xfrm>
        </p:spPr>
        <p:txBody>
          <a:bodyPr>
            <a:normAutofit fontScale="92500"/>
          </a:bodyPr>
          <a:lstStyle/>
          <a:p>
            <a:r>
              <a:rPr lang="sl-SI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Spoznavanje  pomena varnega in odgovornega vedenja v različnih okoliščinah in situacijah.</a:t>
            </a:r>
          </a:p>
          <a:p>
            <a:r>
              <a:rPr lang="sl-SI" i="1" dirty="0">
                <a:solidFill>
                  <a:srgbClr val="002060"/>
                </a:solidFill>
                <a:latin typeface="Book Antiqua" panose="02040602050305030304" pitchFamily="18" charset="0"/>
              </a:rPr>
              <a:t> S</a:t>
            </a:r>
            <a:r>
              <a:rPr lang="sl-SI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eznanitev z osnovami prve pomoči. </a:t>
            </a:r>
          </a:p>
          <a:p>
            <a:r>
              <a:rPr lang="sl-SI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Naučiti se ukrepati ob različnih nesrečah in nujnih stanjih.</a:t>
            </a:r>
          </a:p>
          <a:p>
            <a:endParaRPr lang="sl-SI" dirty="0"/>
          </a:p>
        </p:txBody>
      </p:sp>
      <p:sp>
        <p:nvSpPr>
          <p:cNvPr id="10" name="Označba mesta besedila 9"/>
          <p:cNvSpPr>
            <a:spLocks noGrp="1"/>
          </p:cNvSpPr>
          <p:nvPr>
            <p:ph type="body" sz="quarter" idx="3"/>
          </p:nvPr>
        </p:nvSpPr>
        <p:spPr>
          <a:xfrm>
            <a:off x="6205241" y="2177216"/>
            <a:ext cx="4718304" cy="576262"/>
          </a:xfrm>
        </p:spPr>
        <p:txBody>
          <a:bodyPr/>
          <a:lstStyle/>
          <a:p>
            <a:r>
              <a:rPr lang="sl-SI" dirty="0" smtClean="0"/>
              <a:t>    </a:t>
            </a:r>
            <a:r>
              <a:rPr lang="sl-SI" b="1" i="1" dirty="0">
                <a:solidFill>
                  <a:srgbClr val="FF0000"/>
                </a:solidFill>
              </a:rPr>
              <a:t>D</a:t>
            </a:r>
            <a:r>
              <a:rPr lang="sl-SI" b="1" i="1" dirty="0" smtClean="0">
                <a:solidFill>
                  <a:srgbClr val="FF0000"/>
                </a:solidFill>
              </a:rPr>
              <a:t>ejavnosti</a:t>
            </a:r>
            <a:endParaRPr lang="sl-SI" b="1" i="1" dirty="0">
              <a:solidFill>
                <a:srgbClr val="FF0000"/>
              </a:solidFill>
            </a:endParaRPr>
          </a:p>
        </p:txBody>
      </p:sp>
      <p:sp>
        <p:nvSpPr>
          <p:cNvPr id="11" name="Označba mesta vsebine 10"/>
          <p:cNvSpPr>
            <a:spLocks noGrp="1"/>
          </p:cNvSpPr>
          <p:nvPr>
            <p:ph sz="quarter" idx="4"/>
          </p:nvPr>
        </p:nvSpPr>
        <p:spPr>
          <a:xfrm>
            <a:off x="6178294" y="2853799"/>
            <a:ext cx="4718304" cy="2632605"/>
          </a:xfrm>
        </p:spPr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lang="sl-SI" dirty="0" smtClean="0">
                <a:solidFill>
                  <a:srgbClr val="002060"/>
                </a:solidFill>
              </a:rPr>
              <a:t> </a:t>
            </a:r>
            <a:r>
              <a:rPr lang="sl-SI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IZVAJANJE TEMELJNIH POSTOPKOV OŽIVLJANJA</a:t>
            </a:r>
          </a:p>
          <a:p>
            <a:pPr>
              <a:buBlip>
                <a:blip r:embed="rId2"/>
              </a:buBlip>
            </a:pPr>
            <a:r>
              <a:rPr lang="sl-SI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UPORABA DEFIBRILATORJA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sl-SI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sl-SI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OSKRBA RAZLIČNIH POŠKODB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 (zlomi, rane, opekline, ugrizi)</a:t>
            </a:r>
          </a:p>
          <a:p>
            <a:pPr>
              <a:buBlip>
                <a:blip r:embed="rId2"/>
              </a:buBlip>
            </a:pPr>
            <a:r>
              <a:rPr lang="sl-SI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UKREPANJE OB NUJNIH STANJIH </a:t>
            </a:r>
          </a:p>
          <a:p>
            <a:pPr marL="0" indent="0">
              <a:buNone/>
            </a:pPr>
            <a:r>
              <a:rPr lang="sl-SI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(piki, alergije, zastrupitve, alkoholni opoj</a:t>
            </a:r>
            <a:r>
              <a:rPr lang="sl-SI" i="1" dirty="0" smtClean="0">
                <a:latin typeface="Book Antiqua" panose="02040602050305030304" pitchFamily="18" charset="0"/>
              </a:rPr>
              <a:t>)</a:t>
            </a:r>
            <a:endParaRPr lang="sl-SI" i="1" dirty="0">
              <a:latin typeface="Book Antiqua" panose="02040602050305030304" pitchFamily="18" charset="0"/>
            </a:endParaRPr>
          </a:p>
        </p:txBody>
      </p:sp>
      <p:pic>
        <p:nvPicPr>
          <p:cNvPr id="13" name="Picture 3" descr="212-pomagam_pr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18" y="5167868"/>
            <a:ext cx="13239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73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500</TotalTime>
  <Words>95</Words>
  <Application>Microsoft Office PowerPoint</Application>
  <PresentationFormat>Širokozaslonsko</PresentationFormat>
  <Paragraphs>17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7" baseType="lpstr">
      <vt:lpstr>Arial</vt:lpstr>
      <vt:lpstr>Arial Black</vt:lpstr>
      <vt:lpstr>Book Antiqua</vt:lpstr>
      <vt:lpstr>Garamond</vt:lpstr>
      <vt:lpstr>Naravno</vt:lpstr>
      <vt:lpstr>KROŽEK PRVE POMOČI</vt:lpstr>
      <vt:lpstr>PREDSTAVITEV DELA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KROŽEK PRVE POMOČI</dc:title>
  <dc:creator>viz15</dc:creator>
  <cp:lastModifiedBy>viz15</cp:lastModifiedBy>
  <cp:revision>16</cp:revision>
  <dcterms:created xsi:type="dcterms:W3CDTF">2018-08-29T12:19:42Z</dcterms:created>
  <dcterms:modified xsi:type="dcterms:W3CDTF">2019-08-31T21:19:30Z</dcterms:modified>
</cp:coreProperties>
</file>