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7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13. 04. 2022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13. 04. 2022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13. 04. 2022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13. 04. 2022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13. 04. 2022</a:t>
            </a:fld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13. 04. 2022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13. 04. 2022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13. 04. 2022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13. 04. 2022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13. 04. 2022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13. 04. 2022</a:t>
            </a:fld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031C958-8ABD-4839-9A49-3444DCD54526}" type="datetimeFigureOut">
              <a:rPr lang="sl-SI" smtClean="0"/>
              <a:pPr/>
              <a:t>13. 04. 2022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Osnovna šola Šmarjeta</a:t>
            </a:r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259846" y="426041"/>
            <a:ext cx="6629400" cy="1219201"/>
          </a:xfrm>
        </p:spPr>
        <p:txBody>
          <a:bodyPr>
            <a:normAutofit/>
          </a:bodyPr>
          <a:lstStyle/>
          <a:p>
            <a:r>
              <a:rPr lang="sl-SI" dirty="0" smtClean="0"/>
              <a:t>IZBIRNI PREDMETI 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9" y="11091"/>
            <a:ext cx="2160240" cy="2049102"/>
          </a:xfrm>
          <a:prstGeom prst="rect">
            <a:avLst/>
          </a:prstGeom>
        </p:spPr>
      </p:pic>
      <p:sp>
        <p:nvSpPr>
          <p:cNvPr id="5" name="Naslov 1"/>
          <p:cNvSpPr txBox="1">
            <a:spLocks/>
          </p:cNvSpPr>
          <p:nvPr/>
        </p:nvSpPr>
        <p:spPr>
          <a:xfrm>
            <a:off x="611560" y="3212976"/>
            <a:ext cx="6629400" cy="12192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dirty="0" smtClean="0"/>
              <a:t>UREJANJE BESEDIL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7177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UREJANJE BESEDIL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sl-SI" dirty="0" smtClean="0"/>
              <a:t>Vsebina predmeta:</a:t>
            </a:r>
          </a:p>
          <a:p>
            <a:pPr>
              <a:buFont typeface="Arial" charset="0"/>
              <a:buChar char="•"/>
            </a:pPr>
            <a:r>
              <a:rPr lang="sl-SI" dirty="0"/>
              <a:t>p</a:t>
            </a:r>
            <a:r>
              <a:rPr lang="sl-SI" dirty="0" smtClean="0"/>
              <a:t>ridobivanje osnovnih znanj o računalniku in njegovi uporabi v nadaljnjem izobraževanju,</a:t>
            </a:r>
          </a:p>
          <a:p>
            <a:pPr>
              <a:buFont typeface="Arial" charset="0"/>
              <a:buChar char="•"/>
            </a:pPr>
            <a:r>
              <a:rPr lang="sl-SI" dirty="0"/>
              <a:t>s</a:t>
            </a:r>
            <a:r>
              <a:rPr lang="sl-SI" dirty="0" smtClean="0"/>
              <a:t>poznavanje delovanja računalnika ter stojne in programske opreme,</a:t>
            </a:r>
          </a:p>
          <a:p>
            <a:pPr>
              <a:buFont typeface="Arial" charset="0"/>
              <a:buChar char="•"/>
            </a:pPr>
            <a:r>
              <a:rPr lang="sl-SI" dirty="0"/>
              <a:t>v</a:t>
            </a:r>
            <a:r>
              <a:rPr lang="sl-SI" dirty="0" smtClean="0"/>
              <a:t>arnost na računalniku in internetu,</a:t>
            </a:r>
          </a:p>
          <a:p>
            <a:pPr>
              <a:buFont typeface="Arial" charset="0"/>
              <a:buChar char="•"/>
            </a:pPr>
            <a:r>
              <a:rPr lang="sl-SI" dirty="0"/>
              <a:t>o</a:t>
            </a:r>
            <a:r>
              <a:rPr lang="sl-SI" dirty="0" smtClean="0"/>
              <a:t>blikovanje slik in zvokov,</a:t>
            </a:r>
          </a:p>
          <a:p>
            <a:pPr>
              <a:buFont typeface="Arial" charset="0"/>
              <a:buChar char="•"/>
            </a:pPr>
            <a:r>
              <a:rPr lang="sl-SI" dirty="0"/>
              <a:t>i</a:t>
            </a:r>
            <a:r>
              <a:rPr lang="sl-SI" dirty="0" smtClean="0"/>
              <a:t>zdelava seminarske naloge po pravilih za oblikovanje besedil.</a:t>
            </a:r>
          </a:p>
        </p:txBody>
      </p:sp>
    </p:spTree>
    <p:extLst>
      <p:ext uri="{BB962C8B-B14F-4D97-AF65-F5344CB8AC3E}">
        <p14:creationId xmlns:p14="http://schemas.microsoft.com/office/powerpoint/2010/main" val="27701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Urejanje besedil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3735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sl-SI" dirty="0" smtClean="0"/>
              <a:t>Opis predmeta</a:t>
            </a:r>
          </a:p>
          <a:p>
            <a:r>
              <a:rPr lang="sl-SI" dirty="0" smtClean="0"/>
              <a:t>Učenci bodo v povezavi z drugim predmetom izdelali seminarsko nalogo. Pridobljena veščina jim bo pomoč pri delu v nadaljnjem </a:t>
            </a:r>
            <a:r>
              <a:rPr lang="sl-SI" dirty="0" smtClean="0"/>
              <a:t>izobraževanju.</a:t>
            </a:r>
          </a:p>
          <a:p>
            <a:r>
              <a:rPr lang="sl-SI" dirty="0" smtClean="0"/>
              <a:t>Z </a:t>
            </a:r>
            <a:r>
              <a:rPr lang="sl-SI" dirty="0" smtClean="0"/>
              <a:t>medpredmetno povezavo bodo </a:t>
            </a:r>
            <a:r>
              <a:rPr lang="sl-SI" dirty="0" smtClean="0"/>
              <a:t>lahko pridobili oceni </a:t>
            </a:r>
            <a:r>
              <a:rPr lang="sl-SI" dirty="0" smtClean="0"/>
              <a:t>pri predmetu, za katerega bodo opravili </a:t>
            </a:r>
            <a:r>
              <a:rPr lang="sl-SI" dirty="0" smtClean="0"/>
              <a:t>nalogo</a:t>
            </a:r>
            <a:r>
              <a:rPr lang="sl-SI" dirty="0"/>
              <a:t> </a:t>
            </a:r>
            <a:r>
              <a:rPr lang="sl-SI" dirty="0" smtClean="0"/>
              <a:t>in</a:t>
            </a:r>
            <a:r>
              <a:rPr lang="sl-SI" dirty="0" smtClean="0"/>
              <a:t> </a:t>
            </a:r>
            <a:r>
              <a:rPr lang="sl-SI" dirty="0" smtClean="0"/>
              <a:t>pri predmetu urejanje besedil.</a:t>
            </a:r>
          </a:p>
          <a:p>
            <a:pPr>
              <a:buNone/>
            </a:pPr>
            <a:endParaRPr lang="sl-SI" dirty="0" smtClean="0"/>
          </a:p>
          <a:p>
            <a:pPr algn="ctr">
              <a:buNone/>
            </a:pPr>
            <a:r>
              <a:rPr lang="sl-SI" dirty="0" smtClean="0"/>
              <a:t>Predmet je namenjen učencem </a:t>
            </a:r>
          </a:p>
          <a:p>
            <a:pPr algn="ctr">
              <a:buNone/>
            </a:pPr>
            <a:r>
              <a:rPr lang="sl-SI" b="1" u="sng" dirty="0" smtClean="0"/>
              <a:t>7. razreda</a:t>
            </a:r>
            <a:r>
              <a:rPr lang="sl-SI" dirty="0" smtClean="0"/>
              <a:t>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9734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Urejanje besedil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sl-SI" dirty="0" smtClean="0"/>
              <a:t>Cilji </a:t>
            </a:r>
            <a:r>
              <a:rPr lang="sl-SI" dirty="0" smtClean="0"/>
              <a:t>predmeta:</a:t>
            </a:r>
          </a:p>
          <a:p>
            <a:r>
              <a:rPr lang="sl-SI" dirty="0" smtClean="0"/>
              <a:t>s</a:t>
            </a:r>
            <a:r>
              <a:rPr lang="sl-SI" dirty="0" smtClean="0"/>
              <a:t>poznavanje zgradbe in delovanje računalnika,</a:t>
            </a:r>
          </a:p>
          <a:p>
            <a:r>
              <a:rPr lang="sl-SI" dirty="0" smtClean="0"/>
              <a:t>razvijanje </a:t>
            </a:r>
            <a:r>
              <a:rPr lang="sl-SI" dirty="0" smtClean="0"/>
              <a:t>sposobnosti za učinkovito in estetsko oblikovanje informacij,</a:t>
            </a:r>
          </a:p>
          <a:p>
            <a:r>
              <a:rPr lang="sl-SI" dirty="0"/>
              <a:t>o</a:t>
            </a:r>
            <a:r>
              <a:rPr lang="sl-SI" dirty="0" smtClean="0"/>
              <a:t>bdelava fotografij, zvoka, podatkov itd</a:t>
            </a:r>
            <a:r>
              <a:rPr lang="sl-SI" dirty="0" smtClean="0"/>
              <a:t>.,</a:t>
            </a:r>
          </a:p>
          <a:p>
            <a:r>
              <a:rPr lang="sl-SI" dirty="0"/>
              <a:t>i</a:t>
            </a:r>
            <a:r>
              <a:rPr lang="sl-SI" smtClean="0"/>
              <a:t>zdelava </a:t>
            </a:r>
            <a:r>
              <a:rPr lang="sl-SI" dirty="0" smtClean="0"/>
              <a:t>končnega </a:t>
            </a:r>
            <a:r>
              <a:rPr lang="sl-SI" smtClean="0"/>
              <a:t>izdelka.</a:t>
            </a:r>
            <a:endParaRPr lang="sl-SI" dirty="0">
              <a:solidFill>
                <a:schemeClr val="tx1"/>
              </a:solidFill>
            </a:endParaRPr>
          </a:p>
        </p:txBody>
      </p:sp>
      <p:pic>
        <p:nvPicPr>
          <p:cNvPr id="1027" name="Picture 3" descr="C:\Users\knjižko\AppData\Local\Microsoft\Windows\Temporary Internet Files\Content.IE5\WKM7FIG4\MC90043318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005064"/>
            <a:ext cx="2590040" cy="2444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449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karnar">
  <a:themeElements>
    <a:clrScheme name="Lekarna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ekarnar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ekarna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89</TotalTime>
  <Words>140</Words>
  <Application>Microsoft Office PowerPoint</Application>
  <PresentationFormat>Diaprojekcija na zaslonu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8" baseType="lpstr">
      <vt:lpstr>Arial</vt:lpstr>
      <vt:lpstr>Book Antiqua</vt:lpstr>
      <vt:lpstr>Century Gothic</vt:lpstr>
      <vt:lpstr>Lekarnar</vt:lpstr>
      <vt:lpstr>IZBIRNI PREDMETI </vt:lpstr>
      <vt:lpstr>UREJANJE BESEDIL</vt:lpstr>
      <vt:lpstr>Urejanje besedil</vt:lpstr>
      <vt:lpstr>Urejanje besedil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IZBIRNI PREDMETI 2012/2013 IME PREDMETA</dc:title>
  <dc:creator>knjižko</dc:creator>
  <cp:lastModifiedBy>Skrbnik</cp:lastModifiedBy>
  <cp:revision>14</cp:revision>
  <dcterms:created xsi:type="dcterms:W3CDTF">2012-03-13T11:16:18Z</dcterms:created>
  <dcterms:modified xsi:type="dcterms:W3CDTF">2022-04-13T11:47:04Z</dcterms:modified>
</cp:coreProperties>
</file>