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BE26-E54A-4EA5-A45F-E1B7D4FC9FF2}" type="datetimeFigureOut">
              <a:rPr lang="sl-SI" smtClean="0"/>
              <a:t>14. 04. 2022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CFAF-40B9-4DD9-BE53-42E0FC536F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36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3CFAF-40B9-4DD9-BE53-42E0FC536FD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308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14. 04. 2022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smtClean="0"/>
              <a:t>DEVETI RAZRED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461641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2022/2023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5976664" cy="12192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vert="horz" lIns="91440" tIns="45720" rIns="91440" bIns="45720" rtlCol="0" anchor="b" anchorCtr="0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VARSTVO PRED NARAVNIMI IN DRUGIMI NESREČAMI</a:t>
            </a:r>
            <a:endParaRPr lang="sl-SI" dirty="0"/>
          </a:p>
        </p:txBody>
      </p:sp>
      <p:pic>
        <p:nvPicPr>
          <p:cNvPr id="6" name="Picture 3" descr="112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655" y="1287971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0"/>
            <a:ext cx="2175408" cy="2063490"/>
          </a:xfrm>
          <a:prstGeom prst="rect">
            <a:avLst/>
          </a:prstGeom>
        </p:spPr>
      </p:pic>
      <p:pic>
        <p:nvPicPr>
          <p:cNvPr id="9" name="Slika 8" descr="https://www.rks.si/f/pics/Novice/1D8A8469_m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24944"/>
            <a:ext cx="2348087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b="1" dirty="0">
                <a:solidFill>
                  <a:srgbClr val="C00000"/>
                </a:solidFill>
              </a:rPr>
              <a:t>VARSTVO PRED NARAVNIMI IN DRUGIMI NESREČAMI</a:t>
            </a:r>
            <a:br>
              <a:rPr lang="sl-SI" sz="2800" b="1" dirty="0">
                <a:solidFill>
                  <a:srgbClr val="C00000"/>
                </a:solidFill>
              </a:rPr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743253"/>
            <a:ext cx="8568952" cy="39826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sl-SI" sz="1600" b="1" dirty="0"/>
              <a:t>PREDSTAVITEV PREDMETA:</a:t>
            </a:r>
            <a:endParaRPr lang="sl-SI" sz="1600" dirty="0"/>
          </a:p>
          <a:p>
            <a:pPr marL="114300" indent="0">
              <a:buNone/>
            </a:pPr>
            <a:endParaRPr lang="sl-SI" sz="1600" dirty="0"/>
          </a:p>
          <a:p>
            <a:pPr marL="114300" indent="0">
              <a:buNone/>
            </a:pPr>
            <a:r>
              <a:rPr lang="sl-SI" sz="1600" dirty="0" smtClean="0"/>
              <a:t>Učenci  pri predmetu pridobijo temeljna znanja o:</a:t>
            </a:r>
            <a:endParaRPr lang="sl-SI" sz="1600" dirty="0"/>
          </a:p>
          <a:p>
            <a:pPr lvl="0"/>
            <a:r>
              <a:rPr lang="sl-SI" sz="1600" dirty="0"/>
              <a:t>pojavu naravnih in drugih nesreč kot stalnem spremljevalcu človeštva;</a:t>
            </a:r>
          </a:p>
          <a:p>
            <a:pPr lvl="0"/>
            <a:r>
              <a:rPr lang="sl-SI" sz="1600" dirty="0"/>
              <a:t>dejavnem odnosu človeštva do nesreč;</a:t>
            </a:r>
          </a:p>
          <a:p>
            <a:pPr lvl="0"/>
            <a:r>
              <a:rPr lang="sl-SI" sz="1600" dirty="0"/>
              <a:t>vlogi sodobne družbe, načinu življenja, odnosu do okolja in njihovem vplivu na nastanek nesreč;</a:t>
            </a:r>
          </a:p>
          <a:p>
            <a:pPr lvl="0"/>
            <a:r>
              <a:rPr lang="sl-SI" sz="1600" dirty="0"/>
              <a:t>ogroženosti zaradi naravnih in drugih nesreč;</a:t>
            </a:r>
          </a:p>
          <a:p>
            <a:pPr lvl="0"/>
            <a:r>
              <a:rPr lang="sl-SI" sz="1600" dirty="0"/>
              <a:t>ukrepih za preprečevanje nesreč in ukrepanju pred nesrečami, med  njimi in po njih;</a:t>
            </a:r>
          </a:p>
          <a:p>
            <a:pPr lvl="0"/>
            <a:r>
              <a:rPr lang="sl-SI" sz="1600" dirty="0"/>
              <a:t> pomenu prostovoljstva in delu reševalnih služb.</a:t>
            </a:r>
          </a:p>
          <a:p>
            <a:endParaRPr lang="sl-SI" sz="16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gasil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38" y="571499"/>
            <a:ext cx="259453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http://www.os-smarjeta.si/wp-content/blogs.dir/5976/files/regijsko-prva-pomoc-2019/img_234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3031">
            <a:off x="4269662" y="4973241"/>
            <a:ext cx="3110192" cy="1608382"/>
          </a:xfrm>
          <a:prstGeom prst="rect">
            <a:avLst/>
          </a:prstGeom>
          <a:pattFill prst="pct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242216" cy="1039427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VARSTVO PRED NARAVNIMI IN DRUGIMI NESREČAMI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930480"/>
            <a:ext cx="8002976" cy="43068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2000" dirty="0" smtClean="0"/>
              <a:t>CILJI</a:t>
            </a:r>
          </a:p>
          <a:p>
            <a:r>
              <a:rPr lang="sl-SI" sz="2000" dirty="0" smtClean="0"/>
              <a:t>Predmet </a:t>
            </a:r>
            <a:r>
              <a:rPr lang="sl-SI" sz="2000" dirty="0"/>
              <a:t>pri učencih in učenkah spodbuja razvoj stališč in         vrednot</a:t>
            </a:r>
            <a:r>
              <a:rPr lang="sl-SI" sz="2000" dirty="0" smtClean="0"/>
              <a:t>:</a:t>
            </a:r>
            <a:r>
              <a:rPr lang="sl-SI" sz="2000" dirty="0"/>
              <a:t> </a:t>
            </a:r>
          </a:p>
          <a:p>
            <a:pPr lvl="0"/>
            <a:r>
              <a:rPr lang="sl-SI" sz="2000" dirty="0"/>
              <a:t>oblikovanje dejavnega odnosa do okolja</a:t>
            </a:r>
            <a:r>
              <a:rPr lang="sl-SI" sz="2000" dirty="0" smtClean="0"/>
              <a:t>;</a:t>
            </a:r>
            <a:endParaRPr lang="sl-SI" sz="2000" dirty="0"/>
          </a:p>
          <a:p>
            <a:pPr lvl="0"/>
            <a:r>
              <a:rPr lang="sl-SI" sz="2000" dirty="0"/>
              <a:t>želje po ohranjanju  </a:t>
            </a:r>
            <a:r>
              <a:rPr lang="sl-SI" sz="2000" dirty="0" smtClean="0"/>
              <a:t>okolja, </a:t>
            </a:r>
            <a:endParaRPr lang="sl-SI" sz="2000" dirty="0"/>
          </a:p>
          <a:p>
            <a:pPr lvl="0"/>
            <a:r>
              <a:rPr lang="sl-SI" sz="2000" dirty="0"/>
              <a:t>usmerjenost v  iskanje novih preventivnih ukrepov, s katerimi bi zmanjšali posledice </a:t>
            </a:r>
            <a:r>
              <a:rPr lang="sl-SI" sz="2000" dirty="0" smtClean="0"/>
              <a:t>nesreč,</a:t>
            </a:r>
            <a:endParaRPr lang="sl-SI" sz="2000" dirty="0"/>
          </a:p>
          <a:p>
            <a:pPr lvl="0"/>
            <a:r>
              <a:rPr lang="sl-SI" sz="2000" dirty="0"/>
              <a:t>oblikovanje dejavnega odnosa do ogroženosti zaradi </a:t>
            </a:r>
            <a:r>
              <a:rPr lang="sl-SI" sz="2000" dirty="0" smtClean="0"/>
              <a:t>nesreč,</a:t>
            </a:r>
          </a:p>
          <a:p>
            <a:pPr lvl="0"/>
            <a:r>
              <a:rPr lang="sl-SI" sz="2000" dirty="0" smtClean="0"/>
              <a:t>Pripravljenost na pomoč drugim in prostovoljno delo. </a:t>
            </a:r>
            <a:r>
              <a:rPr lang="sl-SI" sz="2000" dirty="0"/>
              <a:t> </a:t>
            </a:r>
          </a:p>
          <a:p>
            <a:endParaRPr lang="sl-SI" sz="20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2928" y="3772753"/>
            <a:ext cx="9199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309">
            <a:off x="7603441" y="5228514"/>
            <a:ext cx="1502950" cy="1310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sl-SI" altLang="sl-SI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128324"/>
            <a:ext cx="5197655" cy="45243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endParaRPr lang="sl-SI" altLang="sl-SI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ORGANIZACIJA POUKA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Predmet varstvo pred naravnimi in drugimi nesrečami je enoletni obvezni izbirni predmet.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Vanj se lahko vključijo </a:t>
            </a:r>
            <a:r>
              <a:rPr kumimoji="0" lang="sl-SI" altLang="sl-SI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učenci devetega razreda</a:t>
            </a:r>
            <a:r>
              <a:rPr lang="sl-SI" altLang="sl-SI" sz="2000" i="1" dirty="0" smtClean="0"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, ki želijo postati člani ekipe prve pomoči OŠ Šmarjeta.</a:t>
            </a:r>
            <a:endParaRPr kumimoji="0" lang="sl-SI" altLang="sl-SI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Pouk se bo izvajal v tečajnih oblikah. Pri  nekaterih strokovnih vsebinah in praktičnem delu bodo sodelovali člani gasilska društva, civilne zaščite, pripadniki vojske in policije, zdravstveno osebje in humanitarna društva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9" name="Slika 8" descr="Ekipa prve pomoči OŠ Šmarjeta prva v državi | Frekvenca Radio Krka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72" y="1619369"/>
            <a:ext cx="2430561" cy="3390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dejavnosti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>
                <a:latin typeface="Bookman Old Style" panose="02050604050505020204" pitchFamily="18" charset="0"/>
              </a:rPr>
              <a:t>Obisk Gasilsko reševalnega centra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Srečanje z vodniki reševalnih psov.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Obisk policijske </a:t>
            </a:r>
            <a:r>
              <a:rPr lang="sl-SI" dirty="0" smtClean="0">
                <a:latin typeface="Bookman Old Style" panose="02050604050505020204" pitchFamily="18" charset="0"/>
              </a:rPr>
              <a:t>postaje</a:t>
            </a:r>
          </a:p>
          <a:p>
            <a:r>
              <a:rPr lang="sl-SI" dirty="0" smtClean="0">
                <a:latin typeface="Bookman Old Style" panose="02050604050505020204" pitchFamily="18" charset="0"/>
              </a:rPr>
              <a:t>Obisk humanitarnega centra OZRK Novo mesto.</a:t>
            </a:r>
            <a:endParaRPr lang="sl-SI" dirty="0">
              <a:latin typeface="Bookman Old Style" panose="02050604050505020204" pitchFamily="18" charset="0"/>
            </a:endParaRPr>
          </a:p>
          <a:p>
            <a:r>
              <a:rPr lang="sl-SI" dirty="0">
                <a:latin typeface="Bookman Old Style" panose="02050604050505020204" pitchFamily="18" charset="0"/>
              </a:rPr>
              <a:t>Srečanje z reševalci ZD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Učenje veščin prve pomoči.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Priprave na tekmovanje iz prve pomoči.</a:t>
            </a:r>
          </a:p>
          <a:p>
            <a:endParaRPr lang="sl-SI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l-SI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l-SI" dirty="0">
              <a:latin typeface="Bookman Old Style" panose="02050604050505020204" pitchFamily="18" charset="0"/>
            </a:endParaRPr>
          </a:p>
        </p:txBody>
      </p:sp>
      <p:pic>
        <p:nvPicPr>
          <p:cNvPr id="6" name="Picture 3" descr="212-pomagam_pr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474"/>
            <a:ext cx="13239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img_234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145">
            <a:off x="6198599" y="5142307"/>
            <a:ext cx="2376264" cy="1385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964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288</TotalTime>
  <Words>215</Words>
  <Application>Microsoft Office PowerPoint</Application>
  <PresentationFormat>Diaprojekcija na zaslonu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Book Antiqua</vt:lpstr>
      <vt:lpstr>Bookman Old Style</vt:lpstr>
      <vt:lpstr>Calibri</vt:lpstr>
      <vt:lpstr>Century Gothic</vt:lpstr>
      <vt:lpstr>Gadugi</vt:lpstr>
      <vt:lpstr>Times New Roman</vt:lpstr>
      <vt:lpstr>Lekarnar</vt:lpstr>
      <vt:lpstr>IZBIRNI PREDMETI  2022/2023</vt:lpstr>
      <vt:lpstr>   VARSTVO PRED NARAVNIMI IN DRUGIMI NESREČAMI    </vt:lpstr>
      <vt:lpstr>VARSTVO PRED NARAVNIMI IN DRUGIMI NESREČAMI</vt:lpstr>
      <vt:lpstr>PowerPointova predstavitev</vt:lpstr>
      <vt:lpstr>dejavnosti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HP</cp:lastModifiedBy>
  <cp:revision>42</cp:revision>
  <dcterms:created xsi:type="dcterms:W3CDTF">2012-03-13T11:16:18Z</dcterms:created>
  <dcterms:modified xsi:type="dcterms:W3CDTF">2022-04-14T21:08:04Z</dcterms:modified>
</cp:coreProperties>
</file>