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Osnovna šola Šmarjeta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6629400" cy="1219201"/>
          </a:xfrm>
        </p:spPr>
        <p:txBody>
          <a:bodyPr>
            <a:normAutofit/>
          </a:bodyPr>
          <a:lstStyle/>
          <a:p>
            <a:r>
              <a:rPr lang="sl-SI" dirty="0" smtClean="0"/>
              <a:t>IZBIRNI PREDMETI 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212976"/>
            <a:ext cx="6629400" cy="12192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dirty="0" smtClean="0"/>
              <a:t>Računalniška omrežja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Računalniška omrežja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l-SI" dirty="0" smtClean="0"/>
              <a:t>Vsebina </a:t>
            </a:r>
            <a:r>
              <a:rPr lang="sl-SI" dirty="0" smtClean="0"/>
              <a:t>predmeta:</a:t>
            </a:r>
            <a:endParaRPr lang="sl-SI" dirty="0" smtClean="0"/>
          </a:p>
          <a:p>
            <a:pPr>
              <a:buFont typeface="Arial" charset="0"/>
              <a:buChar char="•"/>
            </a:pPr>
            <a:r>
              <a:rPr lang="sl-SI" dirty="0"/>
              <a:t>z</a:t>
            </a:r>
            <a:r>
              <a:rPr lang="sl-SI" dirty="0" smtClean="0"/>
              <a:t>godovina </a:t>
            </a:r>
            <a:r>
              <a:rPr lang="sl-SI" dirty="0" smtClean="0"/>
              <a:t>računalniških </a:t>
            </a:r>
            <a:r>
              <a:rPr lang="sl-SI" dirty="0" smtClean="0"/>
              <a:t>omrežij,</a:t>
            </a:r>
            <a:endParaRPr lang="sl-SI" dirty="0" smtClean="0"/>
          </a:p>
          <a:p>
            <a:pPr>
              <a:buFont typeface="Arial" charset="0"/>
              <a:buChar char="•"/>
            </a:pPr>
            <a:r>
              <a:rPr lang="sl-SI" dirty="0"/>
              <a:t>s</a:t>
            </a:r>
            <a:r>
              <a:rPr lang="sl-SI" dirty="0" smtClean="0"/>
              <a:t>poznavanje </a:t>
            </a:r>
            <a:r>
              <a:rPr lang="sl-SI" dirty="0" smtClean="0"/>
              <a:t>različnih vrst </a:t>
            </a:r>
            <a:r>
              <a:rPr lang="sl-SI" dirty="0" smtClean="0"/>
              <a:t>omrežij,</a:t>
            </a:r>
            <a:endParaRPr lang="sl-SI" dirty="0" smtClean="0"/>
          </a:p>
          <a:p>
            <a:pPr>
              <a:buFont typeface="Arial" charset="0"/>
              <a:buChar char="•"/>
            </a:pPr>
            <a:r>
              <a:rPr lang="sl-SI" dirty="0"/>
              <a:t>i</a:t>
            </a:r>
            <a:r>
              <a:rPr lang="sl-SI" dirty="0" smtClean="0"/>
              <a:t>zdelava </a:t>
            </a:r>
            <a:r>
              <a:rPr lang="sl-SI" dirty="0" smtClean="0"/>
              <a:t>spletne </a:t>
            </a:r>
            <a:r>
              <a:rPr lang="sl-SI" dirty="0" smtClean="0"/>
              <a:t>strani.</a:t>
            </a:r>
            <a:endParaRPr lang="sl-SI" dirty="0" smtClean="0"/>
          </a:p>
        </p:txBody>
      </p:sp>
      <p:pic>
        <p:nvPicPr>
          <p:cNvPr id="3074" name="Picture 2" descr="C:\Users\knjižko\AppData\Local\Microsoft\Windows\Temporary Internet Files\Content.IE5\LQYO93QH\MP90040956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824" y="1921941"/>
            <a:ext cx="1988840" cy="198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njižko\AppData\Local\Microsoft\Windows\Temporary Internet Files\Content.IE5\096G92UZ\MP90043949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59947"/>
            <a:ext cx="2890664" cy="19298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Računalniška omrežja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l-SI" dirty="0" smtClean="0"/>
              <a:t>Opis predmeta</a:t>
            </a:r>
          </a:p>
          <a:p>
            <a:r>
              <a:rPr lang="sl-SI" dirty="0" smtClean="0"/>
              <a:t>Učenci </a:t>
            </a:r>
            <a:r>
              <a:rPr lang="sl-SI" dirty="0" smtClean="0"/>
              <a:t>se bodo naučili </a:t>
            </a:r>
            <a:r>
              <a:rPr lang="sl-SI" dirty="0" smtClean="0"/>
              <a:t>izdelati svojo lastno spletno </a:t>
            </a:r>
            <a:r>
              <a:rPr lang="sl-SI" dirty="0" smtClean="0"/>
              <a:t>stran, </a:t>
            </a:r>
            <a:r>
              <a:rPr lang="sl-SI" dirty="0" smtClean="0"/>
              <a:t>ki bo objavljena na spletu.</a:t>
            </a:r>
          </a:p>
          <a:p>
            <a:r>
              <a:rPr lang="sl-SI" dirty="0" smtClean="0"/>
              <a:t>Spoznali bodo princip pretoka informacij na spletu in v lokalnem omrežju.</a:t>
            </a:r>
            <a:endParaRPr lang="sl-SI" dirty="0" smtClean="0"/>
          </a:p>
          <a:p>
            <a:endParaRPr lang="sl-SI" dirty="0" smtClean="0"/>
          </a:p>
          <a:p>
            <a:pPr marL="114300" indent="0">
              <a:buNone/>
            </a:pPr>
            <a:r>
              <a:rPr lang="sl-SI" dirty="0" smtClean="0"/>
              <a:t>Predmet je namenjen </a:t>
            </a:r>
            <a:endParaRPr lang="sl-SI" dirty="0" smtClean="0"/>
          </a:p>
          <a:p>
            <a:pPr marL="114300" indent="0">
              <a:buNone/>
            </a:pPr>
            <a:r>
              <a:rPr lang="sl-SI" b="1" dirty="0" smtClean="0"/>
              <a:t>učencem </a:t>
            </a:r>
            <a:r>
              <a:rPr lang="sl-SI" b="1" dirty="0" smtClean="0"/>
              <a:t>9. razreda.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Računalniška omrežja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l-SI" dirty="0" smtClean="0"/>
              <a:t>Cilji predmeta:</a:t>
            </a:r>
          </a:p>
          <a:p>
            <a:r>
              <a:rPr lang="sl-SI" dirty="0" smtClean="0"/>
              <a:t>spoznavanje zgodovine oz. nastanka omrežja internet in intranet.</a:t>
            </a:r>
          </a:p>
          <a:p>
            <a:r>
              <a:rPr lang="sl-SI" dirty="0"/>
              <a:t>s</a:t>
            </a:r>
            <a:r>
              <a:rPr lang="sl-SI" dirty="0" smtClean="0"/>
              <a:t>poznavanje pogostih storitev omrežja internet,</a:t>
            </a:r>
          </a:p>
          <a:p>
            <a:r>
              <a:rPr lang="sl-SI" dirty="0"/>
              <a:t>s</a:t>
            </a:r>
            <a:r>
              <a:rPr lang="sl-SI" dirty="0" smtClean="0"/>
              <a:t>eznanitev s programi za izdelavo spletnih strani,</a:t>
            </a:r>
          </a:p>
          <a:p>
            <a:r>
              <a:rPr lang="sl-SI" dirty="0"/>
              <a:t>i</a:t>
            </a:r>
            <a:r>
              <a:rPr lang="sl-SI" dirty="0" smtClean="0"/>
              <a:t>zdelava spletne strani.</a:t>
            </a:r>
            <a:endParaRPr lang="sl-SI" dirty="0"/>
          </a:p>
        </p:txBody>
      </p:sp>
      <p:pic>
        <p:nvPicPr>
          <p:cNvPr id="1028" name="Picture 4" descr="C:\Users\knjižko\AppData\Local\Microsoft\Windows\Temporary Internet Files\Content.IE5\096G92UZ\MP90040179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88956"/>
            <a:ext cx="3325376" cy="221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84</TotalTime>
  <Words>98</Words>
  <Application>Microsoft Office PowerPoint</Application>
  <PresentationFormat>Diaprojekcija na zaslonu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Book Antiqua</vt:lpstr>
      <vt:lpstr>Century Gothic</vt:lpstr>
      <vt:lpstr>Lekarnar</vt:lpstr>
      <vt:lpstr>IZBIRNI PREDMETI </vt:lpstr>
      <vt:lpstr>Računalniška omrežja</vt:lpstr>
      <vt:lpstr>Računalniška omrežja</vt:lpstr>
      <vt:lpstr>Računalniška omrežja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Skrbnik</cp:lastModifiedBy>
  <cp:revision>11</cp:revision>
  <dcterms:created xsi:type="dcterms:W3CDTF">2012-03-13T11:16:18Z</dcterms:created>
  <dcterms:modified xsi:type="dcterms:W3CDTF">2022-04-13T11:52:42Z</dcterms:modified>
</cp:coreProperties>
</file>