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/>
          </a:bodyPr>
          <a:lstStyle/>
          <a:p>
            <a:r>
              <a:rPr lang="sl-SI" dirty="0" smtClean="0"/>
              <a:t>IZBIRNI PREDMETI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/>
              <a:t>UREJANJE BESEDIL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Vsebina predmeta:</a:t>
            </a:r>
          </a:p>
          <a:p>
            <a:pPr>
              <a:buFont typeface="Arial" charset="0"/>
              <a:buChar char="•"/>
            </a:pPr>
            <a:r>
              <a:rPr lang="sl-SI" dirty="0"/>
              <a:t>p</a:t>
            </a:r>
            <a:r>
              <a:rPr lang="sl-SI" dirty="0" smtClean="0"/>
              <a:t>ridobivanje osnovnih znanj o računalniku in njegovi uporabi v nadaljnjem izobraževanju,</a:t>
            </a:r>
          </a:p>
          <a:p>
            <a:pPr>
              <a:buFont typeface="Arial" charset="0"/>
              <a:buChar char="•"/>
            </a:pPr>
            <a:r>
              <a:rPr lang="sl-SI" dirty="0"/>
              <a:t>s</a:t>
            </a:r>
            <a:r>
              <a:rPr lang="sl-SI" dirty="0" smtClean="0"/>
              <a:t>poznavanje delovanja računalnika ter stojne in programske opreme,</a:t>
            </a:r>
          </a:p>
          <a:p>
            <a:pPr>
              <a:buFont typeface="Arial" charset="0"/>
              <a:buChar char="•"/>
            </a:pPr>
            <a:r>
              <a:rPr lang="sl-SI" dirty="0"/>
              <a:t>v</a:t>
            </a:r>
            <a:r>
              <a:rPr lang="sl-SI" dirty="0" smtClean="0"/>
              <a:t>arnost na računalniku in internetu,</a:t>
            </a:r>
          </a:p>
          <a:p>
            <a:pPr>
              <a:buFont typeface="Arial" charset="0"/>
              <a:buChar char="•"/>
            </a:pPr>
            <a:r>
              <a:rPr lang="sl-SI" dirty="0"/>
              <a:t>o</a:t>
            </a:r>
            <a:r>
              <a:rPr lang="sl-SI" dirty="0" smtClean="0"/>
              <a:t>blikovanje slik in zvokov,</a:t>
            </a:r>
          </a:p>
          <a:p>
            <a:pPr>
              <a:buFont typeface="Arial" charset="0"/>
              <a:buChar char="•"/>
            </a:pPr>
            <a:r>
              <a:rPr lang="sl-SI" dirty="0"/>
              <a:t>i</a:t>
            </a:r>
            <a:r>
              <a:rPr lang="sl-SI" dirty="0" smtClean="0"/>
              <a:t>zdelava seminarske naloge po pravilih za oblikovanje besedil.</a:t>
            </a:r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73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sl-SI" dirty="0" smtClean="0"/>
              <a:t>Opis predmeta</a:t>
            </a:r>
          </a:p>
          <a:p>
            <a:r>
              <a:rPr lang="sl-SI" dirty="0" smtClean="0"/>
              <a:t>Učenci bodo v povezavi z drugim predmetom izdelali seminarsko nalogo. Pridobljena veščina jim bo pomoč pri delu v nadaljnjem </a:t>
            </a:r>
            <a:r>
              <a:rPr lang="sl-SI" dirty="0" smtClean="0"/>
              <a:t>izobraževanju.</a:t>
            </a:r>
          </a:p>
          <a:p>
            <a:r>
              <a:rPr lang="sl-SI" dirty="0" smtClean="0"/>
              <a:t>Z </a:t>
            </a:r>
            <a:r>
              <a:rPr lang="sl-SI" dirty="0" smtClean="0"/>
              <a:t>medpredmetno povezavo bodo </a:t>
            </a:r>
            <a:r>
              <a:rPr lang="sl-SI" dirty="0" smtClean="0"/>
              <a:t>lahko pridobili oceni </a:t>
            </a:r>
            <a:r>
              <a:rPr lang="sl-SI" dirty="0" smtClean="0"/>
              <a:t>pri predmetu, za katerega bodo opravili </a:t>
            </a:r>
            <a:r>
              <a:rPr lang="sl-SI" dirty="0" smtClean="0"/>
              <a:t>nalogo</a:t>
            </a:r>
            <a:r>
              <a:rPr lang="sl-SI" dirty="0"/>
              <a:t> </a:t>
            </a:r>
            <a:r>
              <a:rPr lang="sl-SI" dirty="0" smtClean="0"/>
              <a:t>in</a:t>
            </a:r>
            <a:r>
              <a:rPr lang="sl-SI" dirty="0" smtClean="0"/>
              <a:t> </a:t>
            </a:r>
            <a:r>
              <a:rPr lang="sl-SI" dirty="0" smtClean="0"/>
              <a:t>pri predmetu urejanje besedil.</a:t>
            </a:r>
          </a:p>
          <a:p>
            <a:pPr>
              <a:buNone/>
            </a:pPr>
            <a:endParaRPr lang="sl-SI" dirty="0" smtClean="0"/>
          </a:p>
          <a:p>
            <a:pPr algn="ctr">
              <a:buNone/>
            </a:pPr>
            <a:r>
              <a:rPr lang="sl-SI" dirty="0" smtClean="0"/>
              <a:t>Predmet je namenjen učencem </a:t>
            </a:r>
          </a:p>
          <a:p>
            <a:pPr algn="ctr">
              <a:buNone/>
            </a:pPr>
            <a:r>
              <a:rPr lang="sl-SI" b="1" u="sng" dirty="0" smtClean="0"/>
              <a:t>7. razreda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Urejanje besedil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Cilji </a:t>
            </a:r>
            <a:r>
              <a:rPr lang="sl-SI" dirty="0" smtClean="0"/>
              <a:t>predmeta:</a:t>
            </a:r>
          </a:p>
          <a:p>
            <a:r>
              <a:rPr lang="sl-SI" dirty="0" smtClean="0"/>
              <a:t>s</a:t>
            </a:r>
            <a:r>
              <a:rPr lang="sl-SI" dirty="0" smtClean="0"/>
              <a:t>poznavanje zgradbe in delovanje računalnika,</a:t>
            </a:r>
          </a:p>
          <a:p>
            <a:r>
              <a:rPr lang="sl-SI" dirty="0" smtClean="0"/>
              <a:t>razvijanje </a:t>
            </a:r>
            <a:r>
              <a:rPr lang="sl-SI" dirty="0" smtClean="0"/>
              <a:t>sposobnosti za učinkovito in estetsko oblikovanje informacij,</a:t>
            </a:r>
          </a:p>
          <a:p>
            <a:r>
              <a:rPr lang="sl-SI" dirty="0"/>
              <a:t>o</a:t>
            </a:r>
            <a:r>
              <a:rPr lang="sl-SI" dirty="0" smtClean="0"/>
              <a:t>bdelava fotografij, zvoka, podatkov itd</a:t>
            </a:r>
            <a:r>
              <a:rPr lang="sl-SI" dirty="0" smtClean="0"/>
              <a:t>.,</a:t>
            </a:r>
          </a:p>
          <a:p>
            <a:r>
              <a:rPr lang="sl-SI" dirty="0"/>
              <a:t>i</a:t>
            </a:r>
            <a:r>
              <a:rPr lang="sl-SI" smtClean="0"/>
              <a:t>zdelava </a:t>
            </a:r>
            <a:r>
              <a:rPr lang="sl-SI" dirty="0" smtClean="0"/>
              <a:t>končnega </a:t>
            </a:r>
            <a:r>
              <a:rPr lang="sl-SI" smtClean="0"/>
              <a:t>izdelka.</a:t>
            </a: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knjižko\AppData\Local\Microsoft\Windows\Temporary Internet Files\Content.IE5\WKM7FIG4\MC90043318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05064"/>
            <a:ext cx="2590040" cy="244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89</TotalTime>
  <Words>140</Words>
  <Application>Microsoft Office PowerPoint</Application>
  <PresentationFormat>Diaprojekcija na zaslonu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Lekarnar</vt:lpstr>
      <vt:lpstr>IZBIRNI PREDMETI </vt:lpstr>
      <vt:lpstr>UREJANJE BESEDIL</vt:lpstr>
      <vt:lpstr>Urejanje besedil</vt:lpstr>
      <vt:lpstr>Urejanje besedil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Skrbnik</cp:lastModifiedBy>
  <cp:revision>14</cp:revision>
  <dcterms:created xsi:type="dcterms:W3CDTF">2012-03-13T11:16:18Z</dcterms:created>
  <dcterms:modified xsi:type="dcterms:W3CDTF">2022-04-13T11:47:04Z</dcterms:modified>
</cp:coreProperties>
</file>